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5715000" cx="9144000"/>
  <p:notesSz cx="6858000" cy="9144000"/>
  <p:embeddedFontLst>
    <p:embeddedFont>
      <p:font typeface="Montserrat"/>
      <p:regular r:id="rId60"/>
      <p:bold r:id="rId61"/>
      <p:italic r:id="rId62"/>
      <p:boldItalic r:id="rId63"/>
    </p:embeddedFont>
    <p:embeddedFont>
      <p:font typeface="Vidaloka"/>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6.xml"/><Relationship Id="rId64" Type="http://schemas.openxmlformats.org/officeDocument/2006/relationships/font" Target="fonts/Vidaloka-regular.fntdata"/><Relationship Id="rId63" Type="http://schemas.openxmlformats.org/officeDocument/2006/relationships/font" Target="fonts/Montserrat-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Montserrat-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3555e11b8_0_40: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3555e11b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3555e11b8_0_167: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3555e11b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346e58843_0_2: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346e5884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3555e11b8_0_46: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3555e11b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5ed75ccf_015: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5f391192_017: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5f391192_045: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3555e11b8_0_180: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3555e11b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3555e11b8_0_192: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3555e11b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606f1c2d_30: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3555e11b8_0_75: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3555e11b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3555e11b8_0_201: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3555e11b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3555e11b8_0_217: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3555e11b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3555e11b8_0_209: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3555e11b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381d8e157_1_126: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381d8e157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3555e11b8_0_98: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3555e11b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3555e11b8_0_322: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3555e11b8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3555e11b8_0_225: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3555e11b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3555e11b8_0_319: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3555e11b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3555e11b8_0_272: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3555e11b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5f391192_04: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3555e11b8_0_277: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3555e11b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3555e11b8_0_338: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3555e11b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3555e11b8_0_304: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3555e11b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381d8e157_1_3: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381d8e15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83555e11b8_0_262: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3555e11b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3555e11b8_0_316: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3555e11b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381d8e157_1_8: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381d8e15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3555e11b8_0_267: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3555e11b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381d8e157_1_18: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381d8e15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83555e11b8_0_313: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3555e11b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3555e11b8_0_5: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3555e11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3555e11b8_0_282: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3555e11b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83555e11b8_0_310: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3555e11b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83555e11b8_0_307: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3555e11b8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83555e11b8_0_243: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3555e11b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381d8e157_1_95: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381d8e15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3555e11b8_0_287: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3555e11b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8381d8e157_1_91: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381d8e15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3555e11b8_0_301: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3555e11b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83555e11b8_0_115: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3555e11b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83555e11b8_0_293: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3555e11b8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83555e11b8_0_15: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3555e11b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381d8e157_1_107: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381d8e157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83555e11b8_0_132: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3555e11b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83555e11b8_0_233: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3555e11b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83555e11b8_0_149: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83555e11b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35f391192_057: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35694cd56_064: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5f391192_029: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5f391192_09: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3555e11b8_0_59: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3555e11b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3555e11b8_0_29: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3555e11b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459750" y="2213167"/>
            <a:ext cx="6224700" cy="1288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1"/>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64" name="Google Shape;64;p11"/>
          <p:cNvCxnSpPr/>
          <p:nvPr/>
        </p:nvCxnSpPr>
        <p:spPr>
          <a:xfrm>
            <a:off x="4300500" y="1013778"/>
            <a:ext cx="543000" cy="0"/>
          </a:xfrm>
          <a:prstGeom prst="straightConnector1">
            <a:avLst/>
          </a:prstGeom>
          <a:noFill/>
          <a:ln cap="flat" cmpd="sng" w="9525">
            <a:solidFill>
              <a:srgbClr val="FFFFFF"/>
            </a:solidFill>
            <a:prstDash val="solid"/>
            <a:round/>
            <a:headEnd len="med" w="med" type="none"/>
            <a:tailEnd len="med" w="med" type="none"/>
          </a:ln>
        </p:spPr>
      </p:cxnSp>
      <p:sp>
        <p:nvSpPr>
          <p:cNvPr id="65" name="Google Shape;65;p11"/>
          <p:cNvSpPr/>
          <p:nvPr/>
        </p:nvSpPr>
        <p:spPr>
          <a:xfrm>
            <a:off x="4499225" y="933083"/>
            <a:ext cx="145200" cy="1614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2430750" y="1759278"/>
            <a:ext cx="4282500" cy="1288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 name="Google Shape;14;p3"/>
          <p:cNvSpPr txBox="1"/>
          <p:nvPr>
            <p:ph idx="1" type="subTitle"/>
          </p:nvPr>
        </p:nvSpPr>
        <p:spPr>
          <a:xfrm>
            <a:off x="2430600" y="3155611"/>
            <a:ext cx="4282500" cy="87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5" name="Google Shape;15;p3"/>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6" name="Google Shape;16;p3"/>
          <p:cNvCxnSpPr/>
          <p:nvPr/>
        </p:nvCxnSpPr>
        <p:spPr>
          <a:xfrm>
            <a:off x="4300500" y="1013778"/>
            <a:ext cx="5430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3"/>
          <p:cNvSpPr/>
          <p:nvPr/>
        </p:nvSpPr>
        <p:spPr>
          <a:xfrm>
            <a:off x="4499225" y="933083"/>
            <a:ext cx="145200" cy="1614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8" name="Shape 18"/>
        <p:cNvGrpSpPr/>
        <p:nvPr/>
      </p:nvGrpSpPr>
      <p:grpSpPr>
        <a:xfrm>
          <a:off x="0" y="0"/>
          <a:ext cx="0" cy="0"/>
          <a:chOff x="0" y="0"/>
          <a:chExt cx="0" cy="0"/>
        </a:xfrm>
      </p:grpSpPr>
      <p:sp>
        <p:nvSpPr>
          <p:cNvPr id="19" name="Google Shape;19;p4"/>
          <p:cNvSpPr txBox="1"/>
          <p:nvPr>
            <p:ph idx="1" type="body"/>
          </p:nvPr>
        </p:nvSpPr>
        <p:spPr>
          <a:xfrm>
            <a:off x="2291975" y="1822889"/>
            <a:ext cx="4560000" cy="3531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Font typeface="Vidaloka"/>
              <a:buChar char="▪"/>
              <a:defRPr>
                <a:latin typeface="Vidaloka"/>
                <a:ea typeface="Vidaloka"/>
                <a:cs typeface="Vidaloka"/>
                <a:sym typeface="Vidaloka"/>
              </a:defRPr>
            </a:lvl1pPr>
            <a:lvl2pPr indent="-381000" lvl="1" marL="914400" rtl="0" algn="ctr">
              <a:spcBef>
                <a:spcPts val="0"/>
              </a:spcBef>
              <a:spcAft>
                <a:spcPts val="0"/>
              </a:spcAft>
              <a:buSzPts val="2400"/>
              <a:buFont typeface="Vidaloka"/>
              <a:buChar char="⬞"/>
              <a:defRPr>
                <a:latin typeface="Vidaloka"/>
                <a:ea typeface="Vidaloka"/>
                <a:cs typeface="Vidaloka"/>
                <a:sym typeface="Vidaloka"/>
              </a:defRPr>
            </a:lvl2pPr>
            <a:lvl3pPr indent="-381000" lvl="2" marL="1371600" rtl="0" algn="ctr">
              <a:spcBef>
                <a:spcPts val="0"/>
              </a:spcBef>
              <a:spcAft>
                <a:spcPts val="0"/>
              </a:spcAft>
              <a:buSzPts val="2400"/>
              <a:buFont typeface="Vidaloka"/>
              <a:buChar char="⬞"/>
              <a:defRPr>
                <a:latin typeface="Vidaloka"/>
                <a:ea typeface="Vidaloka"/>
                <a:cs typeface="Vidaloka"/>
                <a:sym typeface="Vidaloka"/>
              </a:defRPr>
            </a:lvl3pPr>
            <a:lvl4pPr indent="-381000" lvl="3" marL="1828800" rtl="0" algn="ctr">
              <a:spcBef>
                <a:spcPts val="0"/>
              </a:spcBef>
              <a:spcAft>
                <a:spcPts val="0"/>
              </a:spcAft>
              <a:buSzPts val="2400"/>
              <a:buFont typeface="Vidaloka"/>
              <a:buChar char="⬞"/>
              <a:defRPr>
                <a:latin typeface="Vidaloka"/>
                <a:ea typeface="Vidaloka"/>
                <a:cs typeface="Vidaloka"/>
                <a:sym typeface="Vidaloka"/>
              </a:defRPr>
            </a:lvl4pPr>
            <a:lvl5pPr indent="-381000" lvl="4" marL="2286000" rtl="0" algn="ctr">
              <a:spcBef>
                <a:spcPts val="0"/>
              </a:spcBef>
              <a:spcAft>
                <a:spcPts val="0"/>
              </a:spcAft>
              <a:buSzPts val="2400"/>
              <a:buFont typeface="Vidaloka"/>
              <a:buChar char="⬞"/>
              <a:defRPr>
                <a:latin typeface="Vidaloka"/>
                <a:ea typeface="Vidaloka"/>
                <a:cs typeface="Vidaloka"/>
                <a:sym typeface="Vidaloka"/>
              </a:defRPr>
            </a:lvl5pPr>
            <a:lvl6pPr indent="-381000" lvl="5" marL="2743200" rtl="0" algn="ctr">
              <a:spcBef>
                <a:spcPts val="0"/>
              </a:spcBef>
              <a:spcAft>
                <a:spcPts val="0"/>
              </a:spcAft>
              <a:buSzPts val="2400"/>
              <a:buFont typeface="Vidaloka"/>
              <a:buChar char="⬞"/>
              <a:defRPr>
                <a:latin typeface="Vidaloka"/>
                <a:ea typeface="Vidaloka"/>
                <a:cs typeface="Vidaloka"/>
                <a:sym typeface="Vidaloka"/>
              </a:defRPr>
            </a:lvl6pPr>
            <a:lvl7pPr indent="-381000" lvl="6" marL="3200400" rtl="0" algn="ctr">
              <a:spcBef>
                <a:spcPts val="0"/>
              </a:spcBef>
              <a:spcAft>
                <a:spcPts val="0"/>
              </a:spcAft>
              <a:buSzPts val="2400"/>
              <a:buFont typeface="Vidaloka"/>
              <a:buChar char="⬞"/>
              <a:defRPr>
                <a:latin typeface="Vidaloka"/>
                <a:ea typeface="Vidaloka"/>
                <a:cs typeface="Vidaloka"/>
                <a:sym typeface="Vidaloka"/>
              </a:defRPr>
            </a:lvl7pPr>
            <a:lvl8pPr indent="-381000" lvl="7" marL="3657600" rtl="0" algn="ctr">
              <a:spcBef>
                <a:spcPts val="0"/>
              </a:spcBef>
              <a:spcAft>
                <a:spcPts val="0"/>
              </a:spcAft>
              <a:buSzPts val="2400"/>
              <a:buFont typeface="Vidaloka"/>
              <a:buChar char="⬞"/>
              <a:defRPr>
                <a:latin typeface="Vidaloka"/>
                <a:ea typeface="Vidaloka"/>
                <a:cs typeface="Vidaloka"/>
                <a:sym typeface="Vidaloka"/>
              </a:defRPr>
            </a:lvl8pPr>
            <a:lvl9pPr indent="-381000" lvl="8" marL="4114800" algn="ctr">
              <a:spcBef>
                <a:spcPts val="0"/>
              </a:spcBef>
              <a:spcAft>
                <a:spcPts val="0"/>
              </a:spcAft>
              <a:buSzPts val="2400"/>
              <a:buFont typeface="Vidaloka"/>
              <a:buChar char="⬞"/>
              <a:defRPr>
                <a:latin typeface="Vidaloka"/>
                <a:ea typeface="Vidaloka"/>
                <a:cs typeface="Vidaloka"/>
                <a:sym typeface="Vidaloka"/>
              </a:defRPr>
            </a:lvl9pPr>
          </a:lstStyle>
          <a:p/>
        </p:txBody>
      </p:sp>
      <p:sp>
        <p:nvSpPr>
          <p:cNvPr id="20" name="Google Shape;20;p4"/>
          <p:cNvSpPr txBox="1"/>
          <p:nvPr/>
        </p:nvSpPr>
        <p:spPr>
          <a:xfrm>
            <a:off x="3593400" y="952854"/>
            <a:ext cx="1957200" cy="7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FFFF"/>
                </a:solidFill>
              </a:rPr>
              <a:t>“</a:t>
            </a:r>
            <a:endParaRPr b="1" sz="7200">
              <a:solidFill>
                <a:srgbClr val="FFFFFF"/>
              </a:solidFill>
            </a:endParaRPr>
          </a:p>
        </p:txBody>
      </p:sp>
      <p:sp>
        <p:nvSpPr>
          <p:cNvPr id="21" name="Google Shape;21;p4"/>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22" name="Google Shape;22;p4"/>
          <p:cNvCxnSpPr/>
          <p:nvPr/>
        </p:nvCxnSpPr>
        <p:spPr>
          <a:xfrm>
            <a:off x="4300500" y="1013778"/>
            <a:ext cx="543000" cy="0"/>
          </a:xfrm>
          <a:prstGeom prst="straightConnector1">
            <a:avLst/>
          </a:prstGeom>
          <a:noFill/>
          <a:ln cap="flat" cmpd="sng" w="9525">
            <a:solidFill>
              <a:srgbClr val="FFFFFF"/>
            </a:solidFill>
            <a:prstDash val="solid"/>
            <a:round/>
            <a:headEnd len="med" w="med" type="none"/>
            <a:tailEnd len="med" w="med" type="none"/>
          </a:ln>
        </p:spPr>
      </p:cxnSp>
      <p:sp>
        <p:nvSpPr>
          <p:cNvPr id="23" name="Google Shape;23;p4"/>
          <p:cNvSpPr/>
          <p:nvPr/>
        </p:nvSpPr>
        <p:spPr>
          <a:xfrm>
            <a:off x="4499225" y="933083"/>
            <a:ext cx="145200" cy="1614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6" name="Google Shape;26;p5"/>
          <p:cNvSpPr txBox="1"/>
          <p:nvPr>
            <p:ph idx="1" type="body"/>
          </p:nvPr>
        </p:nvSpPr>
        <p:spPr>
          <a:xfrm>
            <a:off x="807300" y="1742472"/>
            <a:ext cx="7529400" cy="3129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28" name="Google Shape;28;p5"/>
          <p:cNvCxnSpPr/>
          <p:nvPr/>
        </p:nvCxnSpPr>
        <p:spPr>
          <a:xfrm>
            <a:off x="4300500" y="1013778"/>
            <a:ext cx="543000" cy="0"/>
          </a:xfrm>
          <a:prstGeom prst="straightConnector1">
            <a:avLst/>
          </a:prstGeom>
          <a:noFill/>
          <a:ln cap="flat" cmpd="sng" w="9525">
            <a:solidFill>
              <a:srgbClr val="FFFFFF"/>
            </a:solidFill>
            <a:prstDash val="solid"/>
            <a:round/>
            <a:headEnd len="med" w="med" type="none"/>
            <a:tailEnd len="med" w="med" type="none"/>
          </a:ln>
        </p:spPr>
      </p:cxnSp>
      <p:sp>
        <p:nvSpPr>
          <p:cNvPr id="29" name="Google Shape;29;p5"/>
          <p:cNvSpPr/>
          <p:nvPr/>
        </p:nvSpPr>
        <p:spPr>
          <a:xfrm>
            <a:off x="4499225" y="933083"/>
            <a:ext cx="145200" cy="1614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30" name="Shape 30"/>
        <p:cNvGrpSpPr/>
        <p:nvPr/>
      </p:nvGrpSpPr>
      <p:grpSpPr>
        <a:xfrm>
          <a:off x="0" y="0"/>
          <a:ext cx="0" cy="0"/>
          <a:chOff x="0" y="0"/>
          <a:chExt cx="0" cy="0"/>
        </a:xfrm>
      </p:grpSpPr>
      <p:sp>
        <p:nvSpPr>
          <p:cNvPr id="31" name="Google Shape;31;p6"/>
          <p:cNvSpPr/>
          <p:nvPr/>
        </p:nvSpPr>
        <p:spPr>
          <a:xfrm>
            <a:off x="327750" y="358000"/>
            <a:ext cx="4244400" cy="4998900"/>
          </a:xfrm>
          <a:prstGeom prst="rect">
            <a:avLst/>
          </a:prstGeom>
          <a:gradFill>
            <a:gsLst>
              <a:gs pos="0">
                <a:srgbClr val="FF0066"/>
              </a:gs>
              <a:gs pos="100000">
                <a:srgbClr val="80008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 name="Google Shape;32;p6"/>
          <p:cNvSpPr txBox="1"/>
          <p:nvPr>
            <p:ph type="title"/>
          </p:nvPr>
        </p:nvSpPr>
        <p:spPr>
          <a:xfrm>
            <a:off x="327750" y="1093306"/>
            <a:ext cx="42444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3" name="Google Shape;33;p6"/>
          <p:cNvSpPr txBox="1"/>
          <p:nvPr>
            <p:ph idx="1" type="body"/>
          </p:nvPr>
        </p:nvSpPr>
        <p:spPr>
          <a:xfrm>
            <a:off x="807300" y="1742472"/>
            <a:ext cx="3282300" cy="312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4" name="Google Shape;34;p6"/>
          <p:cNvSpPr txBox="1"/>
          <p:nvPr>
            <p:ph idx="12" type="sldNum"/>
          </p:nvPr>
        </p:nvSpPr>
        <p:spPr>
          <a:xfrm>
            <a:off x="2178609" y="566945"/>
            <a:ext cx="548700" cy="437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cxnSp>
        <p:nvCxnSpPr>
          <p:cNvPr id="35" name="Google Shape;35;p6"/>
          <p:cNvCxnSpPr/>
          <p:nvPr/>
        </p:nvCxnSpPr>
        <p:spPr>
          <a:xfrm>
            <a:off x="2181450" y="1013778"/>
            <a:ext cx="543000" cy="0"/>
          </a:xfrm>
          <a:prstGeom prst="straightConnector1">
            <a:avLst/>
          </a:prstGeom>
          <a:noFill/>
          <a:ln cap="flat" cmpd="sng" w="9525">
            <a:solidFill>
              <a:srgbClr val="FFFFFF"/>
            </a:solidFill>
            <a:prstDash val="solid"/>
            <a:round/>
            <a:headEnd len="med" w="med" type="none"/>
            <a:tailEnd len="med" w="med" type="none"/>
          </a:ln>
        </p:spPr>
      </p:cxnSp>
      <p:sp>
        <p:nvSpPr>
          <p:cNvPr id="36" name="Google Shape;36;p6"/>
          <p:cNvSpPr/>
          <p:nvPr/>
        </p:nvSpPr>
        <p:spPr>
          <a:xfrm>
            <a:off x="2380175" y="933083"/>
            <a:ext cx="145200" cy="1614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7" name="Shape 37"/>
        <p:cNvGrpSpPr/>
        <p:nvPr/>
      </p:nvGrpSpPr>
      <p:grpSpPr>
        <a:xfrm>
          <a:off x="0" y="0"/>
          <a:ext cx="0" cy="0"/>
          <a:chOff x="0" y="0"/>
          <a:chExt cx="0" cy="0"/>
        </a:xfrm>
      </p:grpSpPr>
      <p:sp>
        <p:nvSpPr>
          <p:cNvPr id="38" name="Google Shape;38;p7"/>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9" name="Google Shape;39;p7"/>
          <p:cNvSpPr txBox="1"/>
          <p:nvPr>
            <p:ph idx="1" type="body"/>
          </p:nvPr>
        </p:nvSpPr>
        <p:spPr>
          <a:xfrm>
            <a:off x="959000" y="1843000"/>
            <a:ext cx="3507300" cy="30762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0" name="Google Shape;40;p7"/>
          <p:cNvSpPr txBox="1"/>
          <p:nvPr>
            <p:ph idx="2" type="body"/>
          </p:nvPr>
        </p:nvSpPr>
        <p:spPr>
          <a:xfrm>
            <a:off x="4677601" y="1843000"/>
            <a:ext cx="3507300" cy="30762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1" name="Google Shape;41;p7"/>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42" name="Google Shape;42;p7"/>
          <p:cNvCxnSpPr/>
          <p:nvPr/>
        </p:nvCxnSpPr>
        <p:spPr>
          <a:xfrm>
            <a:off x="4300500" y="1013778"/>
            <a:ext cx="543000" cy="0"/>
          </a:xfrm>
          <a:prstGeom prst="straightConnector1">
            <a:avLst/>
          </a:prstGeom>
          <a:noFill/>
          <a:ln cap="flat" cmpd="sng" w="9525">
            <a:solidFill>
              <a:srgbClr val="FFFFFF"/>
            </a:solidFill>
            <a:prstDash val="solid"/>
            <a:round/>
            <a:headEnd len="med" w="med" type="none"/>
            <a:tailEnd len="med" w="med" type="none"/>
          </a:ln>
        </p:spPr>
      </p:cxnSp>
      <p:sp>
        <p:nvSpPr>
          <p:cNvPr id="43" name="Google Shape;43;p7"/>
          <p:cNvSpPr/>
          <p:nvPr/>
        </p:nvSpPr>
        <p:spPr>
          <a:xfrm>
            <a:off x="4499225" y="933083"/>
            <a:ext cx="145200" cy="1614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4" name="Shape 44"/>
        <p:cNvGrpSpPr/>
        <p:nvPr/>
      </p:nvGrpSpPr>
      <p:grpSpPr>
        <a:xfrm>
          <a:off x="0" y="0"/>
          <a:ext cx="0" cy="0"/>
          <a:chOff x="0" y="0"/>
          <a:chExt cx="0" cy="0"/>
        </a:xfrm>
      </p:grpSpPr>
      <p:sp>
        <p:nvSpPr>
          <p:cNvPr id="45" name="Google Shape;45;p8"/>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6" name="Google Shape;46;p8"/>
          <p:cNvSpPr txBox="1"/>
          <p:nvPr>
            <p:ph idx="1" type="body"/>
          </p:nvPr>
        </p:nvSpPr>
        <p:spPr>
          <a:xfrm>
            <a:off x="629475" y="1785139"/>
            <a:ext cx="2520900" cy="3073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7" name="Google Shape;47;p8"/>
          <p:cNvSpPr txBox="1"/>
          <p:nvPr>
            <p:ph idx="2" type="body"/>
          </p:nvPr>
        </p:nvSpPr>
        <p:spPr>
          <a:xfrm>
            <a:off x="3279489" y="1785139"/>
            <a:ext cx="2520900" cy="3073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8" name="Google Shape;48;p8"/>
          <p:cNvSpPr txBox="1"/>
          <p:nvPr>
            <p:ph idx="3" type="body"/>
          </p:nvPr>
        </p:nvSpPr>
        <p:spPr>
          <a:xfrm>
            <a:off x="5929502" y="1785139"/>
            <a:ext cx="2520900" cy="3073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9" name="Google Shape;49;p8"/>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50" name="Google Shape;50;p8"/>
          <p:cNvCxnSpPr/>
          <p:nvPr/>
        </p:nvCxnSpPr>
        <p:spPr>
          <a:xfrm>
            <a:off x="4300500" y="1013778"/>
            <a:ext cx="543000" cy="0"/>
          </a:xfrm>
          <a:prstGeom prst="straightConnector1">
            <a:avLst/>
          </a:prstGeom>
          <a:noFill/>
          <a:ln cap="flat" cmpd="sng" w="9525">
            <a:solidFill>
              <a:srgbClr val="FFFFFF"/>
            </a:solidFill>
            <a:prstDash val="solid"/>
            <a:round/>
            <a:headEnd len="med" w="med" type="none"/>
            <a:tailEnd len="med" w="med" type="none"/>
          </a:ln>
        </p:spPr>
      </p:cxnSp>
      <p:sp>
        <p:nvSpPr>
          <p:cNvPr id="51" name="Google Shape;51;p8"/>
          <p:cNvSpPr/>
          <p:nvPr/>
        </p:nvSpPr>
        <p:spPr>
          <a:xfrm>
            <a:off x="4499225" y="933083"/>
            <a:ext cx="145200" cy="1614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sp>
        <p:nvSpPr>
          <p:cNvPr id="53" name="Google Shape;53;p9"/>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4" name="Google Shape;54;p9"/>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55" name="Google Shape;55;p9"/>
          <p:cNvCxnSpPr/>
          <p:nvPr/>
        </p:nvCxnSpPr>
        <p:spPr>
          <a:xfrm>
            <a:off x="4300500" y="1013778"/>
            <a:ext cx="543000" cy="0"/>
          </a:xfrm>
          <a:prstGeom prst="straightConnector1">
            <a:avLst/>
          </a:prstGeom>
          <a:noFill/>
          <a:ln cap="flat" cmpd="sng" w="9525">
            <a:solidFill>
              <a:srgbClr val="FFFFFF"/>
            </a:solidFill>
            <a:prstDash val="solid"/>
            <a:round/>
            <a:headEnd len="med" w="med" type="none"/>
            <a:tailEnd len="med" w="med" type="none"/>
          </a:ln>
        </p:spPr>
      </p:cxnSp>
      <p:sp>
        <p:nvSpPr>
          <p:cNvPr id="56" name="Google Shape;56;p9"/>
          <p:cNvSpPr/>
          <p:nvPr/>
        </p:nvSpPr>
        <p:spPr>
          <a:xfrm>
            <a:off x="4499225" y="933083"/>
            <a:ext cx="145200" cy="1614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sp>
        <p:nvSpPr>
          <p:cNvPr id="58" name="Google Shape;58;p10"/>
          <p:cNvSpPr txBox="1"/>
          <p:nvPr>
            <p:ph idx="1" type="body"/>
          </p:nvPr>
        </p:nvSpPr>
        <p:spPr>
          <a:xfrm>
            <a:off x="457200" y="4641899"/>
            <a:ext cx="8229600" cy="5772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200"/>
              <a:buNone/>
              <a:defRPr sz="1200"/>
            </a:lvl1pPr>
          </a:lstStyle>
          <a:p/>
        </p:txBody>
      </p:sp>
      <p:sp>
        <p:nvSpPr>
          <p:cNvPr id="59" name="Google Shape;59;p10"/>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60" name="Google Shape;60;p10"/>
          <p:cNvCxnSpPr/>
          <p:nvPr/>
        </p:nvCxnSpPr>
        <p:spPr>
          <a:xfrm>
            <a:off x="4300500" y="1013778"/>
            <a:ext cx="5430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10"/>
          <p:cNvSpPr/>
          <p:nvPr/>
        </p:nvSpPr>
        <p:spPr>
          <a:xfrm>
            <a:off x="4499225" y="933083"/>
            <a:ext cx="145200" cy="1614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FF0066"/>
            </a:gs>
            <a:gs pos="100000">
              <a:srgbClr val="800080"/>
            </a:gs>
          </a:gsLst>
          <a:lin ang="26986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27750" y="1093306"/>
            <a:ext cx="8488500" cy="43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1800"/>
              <a:buFont typeface="Vidaloka"/>
              <a:buNone/>
              <a:defRPr sz="1800">
                <a:solidFill>
                  <a:srgbClr val="FFFFFF"/>
                </a:solidFill>
                <a:latin typeface="Vidaloka"/>
                <a:ea typeface="Vidaloka"/>
                <a:cs typeface="Vidaloka"/>
                <a:sym typeface="Vidaloka"/>
              </a:defRPr>
            </a:lvl1pPr>
            <a:lvl2pPr lvl="1" algn="ctr">
              <a:spcBef>
                <a:spcPts val="0"/>
              </a:spcBef>
              <a:spcAft>
                <a:spcPts val="0"/>
              </a:spcAft>
              <a:buClr>
                <a:srgbClr val="FFFFFF"/>
              </a:buClr>
              <a:buSzPts val="1800"/>
              <a:buFont typeface="Vidaloka"/>
              <a:buNone/>
              <a:defRPr sz="1800">
                <a:solidFill>
                  <a:srgbClr val="FFFFFF"/>
                </a:solidFill>
                <a:latin typeface="Vidaloka"/>
                <a:ea typeface="Vidaloka"/>
                <a:cs typeface="Vidaloka"/>
                <a:sym typeface="Vidaloka"/>
              </a:defRPr>
            </a:lvl2pPr>
            <a:lvl3pPr lvl="2" algn="ctr">
              <a:spcBef>
                <a:spcPts val="0"/>
              </a:spcBef>
              <a:spcAft>
                <a:spcPts val="0"/>
              </a:spcAft>
              <a:buClr>
                <a:srgbClr val="FFFFFF"/>
              </a:buClr>
              <a:buSzPts val="1800"/>
              <a:buFont typeface="Vidaloka"/>
              <a:buNone/>
              <a:defRPr sz="1800">
                <a:solidFill>
                  <a:srgbClr val="FFFFFF"/>
                </a:solidFill>
                <a:latin typeface="Vidaloka"/>
                <a:ea typeface="Vidaloka"/>
                <a:cs typeface="Vidaloka"/>
                <a:sym typeface="Vidaloka"/>
              </a:defRPr>
            </a:lvl3pPr>
            <a:lvl4pPr lvl="3" algn="ctr">
              <a:spcBef>
                <a:spcPts val="0"/>
              </a:spcBef>
              <a:spcAft>
                <a:spcPts val="0"/>
              </a:spcAft>
              <a:buClr>
                <a:srgbClr val="FFFFFF"/>
              </a:buClr>
              <a:buSzPts val="1800"/>
              <a:buFont typeface="Vidaloka"/>
              <a:buNone/>
              <a:defRPr sz="1800">
                <a:solidFill>
                  <a:srgbClr val="FFFFFF"/>
                </a:solidFill>
                <a:latin typeface="Vidaloka"/>
                <a:ea typeface="Vidaloka"/>
                <a:cs typeface="Vidaloka"/>
                <a:sym typeface="Vidaloka"/>
              </a:defRPr>
            </a:lvl4pPr>
            <a:lvl5pPr lvl="4" algn="ctr">
              <a:spcBef>
                <a:spcPts val="0"/>
              </a:spcBef>
              <a:spcAft>
                <a:spcPts val="0"/>
              </a:spcAft>
              <a:buClr>
                <a:srgbClr val="FFFFFF"/>
              </a:buClr>
              <a:buSzPts val="1800"/>
              <a:buFont typeface="Vidaloka"/>
              <a:buNone/>
              <a:defRPr sz="1800">
                <a:solidFill>
                  <a:srgbClr val="FFFFFF"/>
                </a:solidFill>
                <a:latin typeface="Vidaloka"/>
                <a:ea typeface="Vidaloka"/>
                <a:cs typeface="Vidaloka"/>
                <a:sym typeface="Vidaloka"/>
              </a:defRPr>
            </a:lvl5pPr>
            <a:lvl6pPr lvl="5" algn="ctr">
              <a:spcBef>
                <a:spcPts val="0"/>
              </a:spcBef>
              <a:spcAft>
                <a:spcPts val="0"/>
              </a:spcAft>
              <a:buClr>
                <a:srgbClr val="FFFFFF"/>
              </a:buClr>
              <a:buSzPts val="1800"/>
              <a:buFont typeface="Vidaloka"/>
              <a:buNone/>
              <a:defRPr sz="1800">
                <a:solidFill>
                  <a:srgbClr val="FFFFFF"/>
                </a:solidFill>
                <a:latin typeface="Vidaloka"/>
                <a:ea typeface="Vidaloka"/>
                <a:cs typeface="Vidaloka"/>
                <a:sym typeface="Vidaloka"/>
              </a:defRPr>
            </a:lvl6pPr>
            <a:lvl7pPr lvl="6" algn="ctr">
              <a:spcBef>
                <a:spcPts val="0"/>
              </a:spcBef>
              <a:spcAft>
                <a:spcPts val="0"/>
              </a:spcAft>
              <a:buClr>
                <a:srgbClr val="FFFFFF"/>
              </a:buClr>
              <a:buSzPts val="1800"/>
              <a:buFont typeface="Vidaloka"/>
              <a:buNone/>
              <a:defRPr sz="1800">
                <a:solidFill>
                  <a:srgbClr val="FFFFFF"/>
                </a:solidFill>
                <a:latin typeface="Vidaloka"/>
                <a:ea typeface="Vidaloka"/>
                <a:cs typeface="Vidaloka"/>
                <a:sym typeface="Vidaloka"/>
              </a:defRPr>
            </a:lvl7pPr>
            <a:lvl8pPr lvl="7" algn="ctr">
              <a:spcBef>
                <a:spcPts val="0"/>
              </a:spcBef>
              <a:spcAft>
                <a:spcPts val="0"/>
              </a:spcAft>
              <a:buClr>
                <a:srgbClr val="FFFFFF"/>
              </a:buClr>
              <a:buSzPts val="1800"/>
              <a:buFont typeface="Vidaloka"/>
              <a:buNone/>
              <a:defRPr sz="1800">
                <a:solidFill>
                  <a:srgbClr val="FFFFFF"/>
                </a:solidFill>
                <a:latin typeface="Vidaloka"/>
                <a:ea typeface="Vidaloka"/>
                <a:cs typeface="Vidaloka"/>
                <a:sym typeface="Vidaloka"/>
              </a:defRPr>
            </a:lvl8pPr>
            <a:lvl9pPr lvl="8" algn="ctr">
              <a:spcBef>
                <a:spcPts val="0"/>
              </a:spcBef>
              <a:spcAft>
                <a:spcPts val="0"/>
              </a:spcAft>
              <a:buClr>
                <a:srgbClr val="FFFFFF"/>
              </a:buClr>
              <a:buSzPts val="1800"/>
              <a:buFont typeface="Vidaloka"/>
              <a:buNone/>
              <a:defRPr sz="1800">
                <a:solidFill>
                  <a:srgbClr val="FFFFFF"/>
                </a:solidFill>
                <a:latin typeface="Vidaloka"/>
                <a:ea typeface="Vidaloka"/>
                <a:cs typeface="Vidaloka"/>
                <a:sym typeface="Vidaloka"/>
              </a:defRPr>
            </a:lvl9pPr>
          </a:lstStyle>
          <a:p/>
        </p:txBody>
      </p:sp>
      <p:sp>
        <p:nvSpPr>
          <p:cNvPr id="7" name="Google Shape;7;p1"/>
          <p:cNvSpPr txBox="1"/>
          <p:nvPr>
            <p:ph idx="1" type="body"/>
          </p:nvPr>
        </p:nvSpPr>
        <p:spPr>
          <a:xfrm>
            <a:off x="807300" y="1742472"/>
            <a:ext cx="7529400" cy="3129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FFFFFF"/>
              </a:buClr>
              <a:buSzPts val="2400"/>
              <a:buFont typeface="Montserrat"/>
              <a:buChar char="▪"/>
              <a:defRPr sz="2400">
                <a:solidFill>
                  <a:srgbClr val="FFFFFF"/>
                </a:solidFill>
                <a:latin typeface="Montserrat"/>
                <a:ea typeface="Montserrat"/>
                <a:cs typeface="Montserrat"/>
                <a:sym typeface="Montserrat"/>
              </a:defRPr>
            </a:lvl1pPr>
            <a:lvl2pPr indent="-381000" lvl="1" marL="914400">
              <a:spcBef>
                <a:spcPts val="0"/>
              </a:spcBef>
              <a:spcAft>
                <a:spcPts val="0"/>
              </a:spcAft>
              <a:buClr>
                <a:srgbClr val="FFFFFF"/>
              </a:buClr>
              <a:buSzPts val="2400"/>
              <a:buFont typeface="Montserrat"/>
              <a:buChar char="⬞"/>
              <a:defRPr sz="2400">
                <a:solidFill>
                  <a:srgbClr val="FFFFFF"/>
                </a:solidFill>
                <a:latin typeface="Montserrat"/>
                <a:ea typeface="Montserrat"/>
                <a:cs typeface="Montserrat"/>
                <a:sym typeface="Montserrat"/>
              </a:defRPr>
            </a:lvl2pPr>
            <a:lvl3pPr indent="-381000" lvl="2" marL="1371600">
              <a:spcBef>
                <a:spcPts val="0"/>
              </a:spcBef>
              <a:spcAft>
                <a:spcPts val="0"/>
              </a:spcAft>
              <a:buClr>
                <a:srgbClr val="FFFFFF"/>
              </a:buClr>
              <a:buSzPts val="2400"/>
              <a:buFont typeface="Montserrat"/>
              <a:buChar char="⬞"/>
              <a:defRPr sz="2400">
                <a:solidFill>
                  <a:srgbClr val="FFFFFF"/>
                </a:solidFill>
                <a:latin typeface="Montserrat"/>
                <a:ea typeface="Montserrat"/>
                <a:cs typeface="Montserrat"/>
                <a:sym typeface="Montserrat"/>
              </a:defRPr>
            </a:lvl3pPr>
            <a:lvl4pPr indent="-381000" lvl="3" marL="1828800">
              <a:spcBef>
                <a:spcPts val="0"/>
              </a:spcBef>
              <a:spcAft>
                <a:spcPts val="0"/>
              </a:spcAft>
              <a:buClr>
                <a:srgbClr val="FFFFFF"/>
              </a:buClr>
              <a:buSzPts val="2400"/>
              <a:buFont typeface="Montserrat"/>
              <a:buChar char="⬞"/>
              <a:defRPr sz="2400">
                <a:solidFill>
                  <a:srgbClr val="FFFFFF"/>
                </a:solidFill>
                <a:latin typeface="Montserrat"/>
                <a:ea typeface="Montserrat"/>
                <a:cs typeface="Montserrat"/>
                <a:sym typeface="Montserrat"/>
              </a:defRPr>
            </a:lvl4pPr>
            <a:lvl5pPr indent="-381000" lvl="4" marL="2286000">
              <a:spcBef>
                <a:spcPts val="0"/>
              </a:spcBef>
              <a:spcAft>
                <a:spcPts val="0"/>
              </a:spcAft>
              <a:buClr>
                <a:srgbClr val="FFFFFF"/>
              </a:buClr>
              <a:buSzPts val="2400"/>
              <a:buFont typeface="Montserrat"/>
              <a:buChar char="⬞"/>
              <a:defRPr sz="2400">
                <a:solidFill>
                  <a:srgbClr val="FFFFFF"/>
                </a:solidFill>
                <a:latin typeface="Montserrat"/>
                <a:ea typeface="Montserrat"/>
                <a:cs typeface="Montserrat"/>
                <a:sym typeface="Montserrat"/>
              </a:defRPr>
            </a:lvl5pPr>
            <a:lvl6pPr indent="-381000" lvl="5" marL="2743200">
              <a:spcBef>
                <a:spcPts val="0"/>
              </a:spcBef>
              <a:spcAft>
                <a:spcPts val="0"/>
              </a:spcAft>
              <a:buClr>
                <a:srgbClr val="FFFFFF"/>
              </a:buClr>
              <a:buSzPts val="2400"/>
              <a:buFont typeface="Montserrat"/>
              <a:buChar char="⬞"/>
              <a:defRPr sz="2400">
                <a:solidFill>
                  <a:srgbClr val="FFFFFF"/>
                </a:solidFill>
                <a:latin typeface="Montserrat"/>
                <a:ea typeface="Montserrat"/>
                <a:cs typeface="Montserrat"/>
                <a:sym typeface="Montserrat"/>
              </a:defRPr>
            </a:lvl6pPr>
            <a:lvl7pPr indent="-381000" lvl="6" marL="3200400">
              <a:spcBef>
                <a:spcPts val="0"/>
              </a:spcBef>
              <a:spcAft>
                <a:spcPts val="0"/>
              </a:spcAft>
              <a:buClr>
                <a:srgbClr val="FFFFFF"/>
              </a:buClr>
              <a:buSzPts val="2400"/>
              <a:buFont typeface="Montserrat"/>
              <a:buChar char="⬞"/>
              <a:defRPr sz="2400">
                <a:solidFill>
                  <a:srgbClr val="FFFFFF"/>
                </a:solidFill>
                <a:latin typeface="Montserrat"/>
                <a:ea typeface="Montserrat"/>
                <a:cs typeface="Montserrat"/>
                <a:sym typeface="Montserrat"/>
              </a:defRPr>
            </a:lvl7pPr>
            <a:lvl8pPr indent="-381000" lvl="7" marL="3657600">
              <a:spcBef>
                <a:spcPts val="0"/>
              </a:spcBef>
              <a:spcAft>
                <a:spcPts val="0"/>
              </a:spcAft>
              <a:buClr>
                <a:srgbClr val="FFFFFF"/>
              </a:buClr>
              <a:buSzPts val="2400"/>
              <a:buFont typeface="Montserrat"/>
              <a:buChar char="⬞"/>
              <a:defRPr sz="2400">
                <a:solidFill>
                  <a:srgbClr val="FFFFFF"/>
                </a:solidFill>
                <a:latin typeface="Montserrat"/>
                <a:ea typeface="Montserrat"/>
                <a:cs typeface="Montserrat"/>
                <a:sym typeface="Montserrat"/>
              </a:defRPr>
            </a:lvl8pPr>
            <a:lvl9pPr indent="-381000" lvl="8" marL="4114800">
              <a:spcBef>
                <a:spcPts val="0"/>
              </a:spcBef>
              <a:spcAft>
                <a:spcPts val="0"/>
              </a:spcAft>
              <a:buClr>
                <a:srgbClr val="FFFFFF"/>
              </a:buClr>
              <a:buSzPts val="2400"/>
              <a:buFont typeface="Montserrat"/>
              <a:buChar char="⬞"/>
              <a:defRPr sz="2400">
                <a:solidFill>
                  <a:srgbClr val="FFFFFF"/>
                </a:solidFill>
                <a:latin typeface="Montserrat"/>
                <a:ea typeface="Montserrat"/>
                <a:cs typeface="Montserrat"/>
                <a:sym typeface="Montserrat"/>
              </a:defRPr>
            </a:lvl9pPr>
          </a:lstStyle>
          <a:p/>
        </p:txBody>
      </p:sp>
      <p:sp>
        <p:nvSpPr>
          <p:cNvPr id="8" name="Google Shape;8;p1"/>
          <p:cNvSpPr txBox="1"/>
          <p:nvPr>
            <p:ph idx="12" type="sldNum"/>
          </p:nvPr>
        </p:nvSpPr>
        <p:spPr>
          <a:xfrm>
            <a:off x="4297659" y="566945"/>
            <a:ext cx="548700" cy="437400"/>
          </a:xfrm>
          <a:prstGeom prst="rect">
            <a:avLst/>
          </a:prstGeom>
          <a:noFill/>
          <a:ln>
            <a:noFill/>
          </a:ln>
        </p:spPr>
        <p:txBody>
          <a:bodyPr anchorCtr="0" anchor="ctr" bIns="91425" lIns="91425" spcFirstLastPara="1" rIns="91425" wrap="square" tIns="91425">
            <a:noAutofit/>
          </a:bodyPr>
          <a:lstStyle>
            <a:lvl1pPr lvl="0" algn="ctr">
              <a:buNone/>
              <a:defRPr sz="1300">
                <a:solidFill>
                  <a:srgbClr val="FFFFFF"/>
                </a:solidFill>
                <a:latin typeface="Montserrat"/>
                <a:ea typeface="Montserrat"/>
                <a:cs typeface="Montserrat"/>
                <a:sym typeface="Montserrat"/>
              </a:defRPr>
            </a:lvl1pPr>
            <a:lvl2pPr lvl="1" algn="ctr">
              <a:buNone/>
              <a:defRPr sz="1300">
                <a:solidFill>
                  <a:srgbClr val="FFFFFF"/>
                </a:solidFill>
                <a:latin typeface="Montserrat"/>
                <a:ea typeface="Montserrat"/>
                <a:cs typeface="Montserrat"/>
                <a:sym typeface="Montserrat"/>
              </a:defRPr>
            </a:lvl2pPr>
            <a:lvl3pPr lvl="2" algn="ctr">
              <a:buNone/>
              <a:defRPr sz="1300">
                <a:solidFill>
                  <a:srgbClr val="FFFFFF"/>
                </a:solidFill>
                <a:latin typeface="Montserrat"/>
                <a:ea typeface="Montserrat"/>
                <a:cs typeface="Montserrat"/>
                <a:sym typeface="Montserrat"/>
              </a:defRPr>
            </a:lvl3pPr>
            <a:lvl4pPr lvl="3" algn="ctr">
              <a:buNone/>
              <a:defRPr sz="1300">
                <a:solidFill>
                  <a:srgbClr val="FFFFFF"/>
                </a:solidFill>
                <a:latin typeface="Montserrat"/>
                <a:ea typeface="Montserrat"/>
                <a:cs typeface="Montserrat"/>
                <a:sym typeface="Montserrat"/>
              </a:defRPr>
            </a:lvl4pPr>
            <a:lvl5pPr lvl="4" algn="ctr">
              <a:buNone/>
              <a:defRPr sz="1300">
                <a:solidFill>
                  <a:srgbClr val="FFFFFF"/>
                </a:solidFill>
                <a:latin typeface="Montserrat"/>
                <a:ea typeface="Montserrat"/>
                <a:cs typeface="Montserrat"/>
                <a:sym typeface="Montserrat"/>
              </a:defRPr>
            </a:lvl5pPr>
            <a:lvl6pPr lvl="5" algn="ctr">
              <a:buNone/>
              <a:defRPr sz="1300">
                <a:solidFill>
                  <a:srgbClr val="FFFFFF"/>
                </a:solidFill>
                <a:latin typeface="Montserrat"/>
                <a:ea typeface="Montserrat"/>
                <a:cs typeface="Montserrat"/>
                <a:sym typeface="Montserrat"/>
              </a:defRPr>
            </a:lvl6pPr>
            <a:lvl7pPr lvl="6" algn="ctr">
              <a:buNone/>
              <a:defRPr sz="1300">
                <a:solidFill>
                  <a:srgbClr val="FFFFFF"/>
                </a:solidFill>
                <a:latin typeface="Montserrat"/>
                <a:ea typeface="Montserrat"/>
                <a:cs typeface="Montserrat"/>
                <a:sym typeface="Montserrat"/>
              </a:defRPr>
            </a:lvl7pPr>
            <a:lvl8pPr lvl="7" algn="ctr">
              <a:buNone/>
              <a:defRPr sz="1300">
                <a:solidFill>
                  <a:srgbClr val="FFFFFF"/>
                </a:solidFill>
                <a:latin typeface="Montserrat"/>
                <a:ea typeface="Montserrat"/>
                <a:cs typeface="Montserrat"/>
                <a:sym typeface="Montserrat"/>
              </a:defRPr>
            </a:lvl8pPr>
            <a:lvl9pPr lvl="8" algn="ctr">
              <a:buNone/>
              <a:defRPr sz="1300">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9" name="Google Shape;9;p1"/>
          <p:cNvSpPr/>
          <p:nvPr/>
        </p:nvSpPr>
        <p:spPr>
          <a:xfrm>
            <a:off x="0" y="0"/>
            <a:ext cx="9144000" cy="5721900"/>
          </a:xfrm>
          <a:prstGeom prst="frame">
            <a:avLst>
              <a:gd fmla="val 6441"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descr="_0001_IMG_5864.jpg" id="70" name="Google Shape;70;p12"/>
          <p:cNvPicPr preferRelativeResize="0"/>
          <p:nvPr/>
        </p:nvPicPr>
        <p:blipFill rotWithShape="1">
          <a:blip r:embed="rId3">
            <a:alphaModFix amt="16000"/>
          </a:blip>
          <a:srcRect b="6991" l="0" r="0" t="22241"/>
          <a:stretch/>
        </p:blipFill>
        <p:spPr>
          <a:xfrm>
            <a:off x="335225" y="366194"/>
            <a:ext cx="8473825" cy="4997416"/>
          </a:xfrm>
          <a:prstGeom prst="rect">
            <a:avLst/>
          </a:prstGeom>
          <a:noFill/>
          <a:ln>
            <a:noFill/>
          </a:ln>
        </p:spPr>
      </p:pic>
      <p:sp>
        <p:nvSpPr>
          <p:cNvPr id="71" name="Google Shape;71;p12"/>
          <p:cNvSpPr txBox="1"/>
          <p:nvPr>
            <p:ph type="ctrTitle"/>
          </p:nvPr>
        </p:nvSpPr>
        <p:spPr>
          <a:xfrm>
            <a:off x="1459650" y="1024086"/>
            <a:ext cx="6224700" cy="29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Instagram</a:t>
            </a:r>
            <a:endParaRPr/>
          </a:p>
          <a:p>
            <a:pPr indent="0" lvl="0" marL="0" rtl="0" algn="ctr">
              <a:spcBef>
                <a:spcPts val="0"/>
              </a:spcBef>
              <a:spcAft>
                <a:spcPts val="0"/>
              </a:spcAft>
              <a:buNone/>
            </a:pPr>
            <a:r>
              <a:rPr lang="en"/>
              <a:t>Influencer Marketing</a:t>
            </a:r>
            <a:endParaRPr/>
          </a:p>
          <a:p>
            <a:pPr indent="0" lvl="0" marL="0" rtl="0" algn="ctr">
              <a:spcBef>
                <a:spcPts val="0"/>
              </a:spcBef>
              <a:spcAft>
                <a:spcPts val="0"/>
              </a:spcAft>
              <a:buNone/>
            </a:pPr>
            <a:r>
              <a:rPr lang="en"/>
              <a:t>Research</a:t>
            </a:r>
            <a:endParaRPr/>
          </a:p>
          <a:p>
            <a:pPr indent="0" lvl="0" marL="0" rtl="0" algn="ctr">
              <a:spcBef>
                <a:spcPts val="0"/>
              </a:spcBef>
              <a:spcAft>
                <a:spcPts val="0"/>
              </a:spcAft>
              <a:buNone/>
            </a:pPr>
            <a:r>
              <a:t/>
            </a:r>
            <a:endParaRPr/>
          </a:p>
        </p:txBody>
      </p:sp>
      <p:grpSp>
        <p:nvGrpSpPr>
          <p:cNvPr id="72" name="Google Shape;72;p12"/>
          <p:cNvGrpSpPr/>
          <p:nvPr/>
        </p:nvGrpSpPr>
        <p:grpSpPr>
          <a:xfrm>
            <a:off x="4300500" y="3570619"/>
            <a:ext cx="543000" cy="161332"/>
            <a:chOff x="4300500" y="1830400"/>
            <a:chExt cx="543000" cy="145200"/>
          </a:xfrm>
        </p:grpSpPr>
        <p:cxnSp>
          <p:nvCxnSpPr>
            <p:cNvPr id="73" name="Google Shape;73;p12"/>
            <p:cNvCxnSpPr/>
            <p:nvPr/>
          </p:nvCxnSpPr>
          <p:spPr>
            <a:xfrm>
              <a:off x="4300500" y="1903000"/>
              <a:ext cx="543000" cy="0"/>
            </a:xfrm>
            <a:prstGeom prst="straightConnector1">
              <a:avLst/>
            </a:prstGeom>
            <a:noFill/>
            <a:ln cap="flat" cmpd="sng" w="9525">
              <a:solidFill>
                <a:srgbClr val="FFFFFF"/>
              </a:solidFill>
              <a:prstDash val="solid"/>
              <a:round/>
              <a:headEnd len="med" w="med" type="none"/>
              <a:tailEnd len="med" w="med" type="none"/>
            </a:ln>
          </p:spPr>
        </p:cxnSp>
        <p:sp>
          <p:nvSpPr>
            <p:cNvPr id="74" name="Google Shape;74;p12"/>
            <p:cNvSpPr/>
            <p:nvPr/>
          </p:nvSpPr>
          <p:spPr>
            <a:xfrm>
              <a:off x="4499225" y="1830400"/>
              <a:ext cx="145200" cy="145200"/>
            </a:xfrm>
            <a:prstGeom prst="mathMultiply">
              <a:avLst>
                <a:gd fmla="val 17387"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2"/>
          <p:cNvSpPr txBox="1"/>
          <p:nvPr>
            <p:ph type="ctrTitle"/>
          </p:nvPr>
        </p:nvSpPr>
        <p:spPr>
          <a:xfrm>
            <a:off x="776325" y="3731950"/>
            <a:ext cx="7845600" cy="128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Mansukh Kaur</a:t>
            </a:r>
            <a:endParaRPr sz="3600"/>
          </a:p>
          <a:p>
            <a:pPr indent="0" lvl="0" marL="0" rtl="0" algn="ctr">
              <a:spcBef>
                <a:spcPts val="0"/>
              </a:spcBef>
              <a:spcAft>
                <a:spcPts val="0"/>
              </a:spcAft>
              <a:buNone/>
            </a:pPr>
            <a:r>
              <a:rPr lang="en" sz="3600"/>
              <a:t>2017 CSC 1048</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46" name="Google Shape;146;p21"/>
          <p:cNvSpPr txBox="1"/>
          <p:nvPr>
            <p:ph idx="4294967295" type="body"/>
          </p:nvPr>
        </p:nvSpPr>
        <p:spPr>
          <a:xfrm>
            <a:off x="698700" y="1932525"/>
            <a:ext cx="7746600" cy="2902800"/>
          </a:xfrm>
          <a:prstGeom prst="rect">
            <a:avLst/>
          </a:prstGeom>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200">
                <a:solidFill>
                  <a:srgbClr val="FFFFFF"/>
                </a:solidFill>
              </a:rPr>
              <a:t>It provides various “phantoms” which are used to output .csv and .json data files upon being provided with a googlesheet as an input.</a:t>
            </a:r>
            <a:endParaRPr b="1" sz="2200">
              <a:solidFill>
                <a:srgbClr val="FFFFFF"/>
              </a:solidFill>
            </a:endParaRPr>
          </a:p>
        </p:txBody>
      </p:sp>
      <p:sp>
        <p:nvSpPr>
          <p:cNvPr id="147" name="Google Shape;147;p21"/>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8" name="Google Shape;148;p21"/>
          <p:cNvPicPr preferRelativeResize="0"/>
          <p:nvPr/>
        </p:nvPicPr>
        <p:blipFill>
          <a:blip r:embed="rId3">
            <a:alphaModFix/>
          </a:blip>
          <a:stretch>
            <a:fillRect/>
          </a:stretch>
        </p:blipFill>
        <p:spPr>
          <a:xfrm>
            <a:off x="2285900" y="1226750"/>
            <a:ext cx="4572181" cy="1274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4" name="Google Shape;154;p22"/>
          <p:cNvSpPr txBox="1"/>
          <p:nvPr>
            <p:ph idx="4294967295" type="body"/>
          </p:nvPr>
        </p:nvSpPr>
        <p:spPr>
          <a:xfrm>
            <a:off x="764775" y="2723250"/>
            <a:ext cx="3599100" cy="2902800"/>
          </a:xfrm>
          <a:prstGeom prst="rect">
            <a:avLst/>
          </a:prstGeom>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200">
                <a:solidFill>
                  <a:srgbClr val="FFFFFF"/>
                </a:solidFill>
              </a:rPr>
              <a:t>Phantom Buster is an impressive tool that can extract data from leading services. </a:t>
            </a:r>
            <a:endParaRPr b="1" sz="2200">
              <a:solidFill>
                <a:srgbClr val="FFFFFF"/>
              </a:solidFill>
            </a:endParaRPr>
          </a:p>
          <a:p>
            <a:pPr indent="0" lvl="0" marL="0" rtl="0" algn="ctr">
              <a:lnSpc>
                <a:spcPct val="115000"/>
              </a:lnSpc>
              <a:spcBef>
                <a:spcPts val="600"/>
              </a:spcBef>
              <a:spcAft>
                <a:spcPts val="0"/>
              </a:spcAft>
              <a:buNone/>
            </a:pPr>
            <a:r>
              <a:t/>
            </a:r>
            <a:endParaRPr b="1" sz="2200">
              <a:solidFill>
                <a:srgbClr val="FFFFFF"/>
              </a:solidFill>
            </a:endParaRPr>
          </a:p>
          <a:p>
            <a:pPr indent="0" lvl="0" marL="0" rtl="0" algn="ctr">
              <a:lnSpc>
                <a:spcPct val="115000"/>
              </a:lnSpc>
              <a:spcBef>
                <a:spcPts val="600"/>
              </a:spcBef>
              <a:spcAft>
                <a:spcPts val="0"/>
              </a:spcAft>
              <a:buNone/>
            </a:pPr>
            <a:r>
              <a:t/>
            </a:r>
            <a:endParaRPr b="1" sz="2200">
              <a:solidFill>
                <a:srgbClr val="FFFFFF"/>
              </a:solidFill>
            </a:endParaRPr>
          </a:p>
        </p:txBody>
      </p:sp>
      <p:sp>
        <p:nvSpPr>
          <p:cNvPr id="155" name="Google Shape;155;p22"/>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56" name="Google Shape;156;p22"/>
          <p:cNvPicPr preferRelativeResize="0"/>
          <p:nvPr/>
        </p:nvPicPr>
        <p:blipFill>
          <a:blip r:embed="rId3">
            <a:alphaModFix/>
          </a:blip>
          <a:stretch>
            <a:fillRect/>
          </a:stretch>
        </p:blipFill>
        <p:spPr>
          <a:xfrm>
            <a:off x="2285913" y="1226750"/>
            <a:ext cx="4572181" cy="1274099"/>
          </a:xfrm>
          <a:prstGeom prst="rect">
            <a:avLst/>
          </a:prstGeom>
          <a:noFill/>
          <a:ln>
            <a:noFill/>
          </a:ln>
        </p:spPr>
      </p:pic>
      <p:pic>
        <p:nvPicPr>
          <p:cNvPr id="157" name="Google Shape;157;p22"/>
          <p:cNvPicPr preferRelativeResize="0"/>
          <p:nvPr/>
        </p:nvPicPr>
        <p:blipFill>
          <a:blip r:embed="rId4">
            <a:alphaModFix/>
          </a:blip>
          <a:stretch>
            <a:fillRect/>
          </a:stretch>
        </p:blipFill>
        <p:spPr>
          <a:xfrm>
            <a:off x="5953275" y="2388974"/>
            <a:ext cx="2286392" cy="2909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3"/>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3" name="Google Shape;163;p23"/>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Data Extraction</a:t>
            </a:r>
            <a:endParaRPr sz="3600"/>
          </a:p>
        </p:txBody>
      </p:sp>
      <p:sp>
        <p:nvSpPr>
          <p:cNvPr id="164" name="Google Shape;164;p23"/>
          <p:cNvSpPr txBox="1"/>
          <p:nvPr>
            <p:ph idx="4294967295" type="body"/>
          </p:nvPr>
        </p:nvSpPr>
        <p:spPr>
          <a:xfrm>
            <a:off x="1483350" y="2284150"/>
            <a:ext cx="6177300" cy="2452200"/>
          </a:xfrm>
          <a:prstGeom prst="rect">
            <a:avLst/>
          </a:prstGeom>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200">
                <a:solidFill>
                  <a:srgbClr val="FFFFFF"/>
                </a:solidFill>
              </a:rPr>
              <a:t>Instagram does not offer an official API for data extraction. Also, scraping data directly from the website is quite laborious task is they have encrypted each and every detail.</a:t>
            </a:r>
            <a:endParaRPr b="1" sz="2200">
              <a:solidFill>
                <a:srgbClr val="FFFFFF"/>
              </a:solidFill>
            </a:endParaRPr>
          </a:p>
        </p:txBody>
      </p:sp>
      <p:sp>
        <p:nvSpPr>
          <p:cNvPr id="165" name="Google Shape;165;p23"/>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4"/>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1" name="Google Shape;171;p24"/>
          <p:cNvSpPr txBox="1"/>
          <p:nvPr>
            <p:ph idx="4294967295" type="body"/>
          </p:nvPr>
        </p:nvSpPr>
        <p:spPr>
          <a:xfrm>
            <a:off x="698700" y="2147250"/>
            <a:ext cx="7746600" cy="2902800"/>
          </a:xfrm>
          <a:prstGeom prst="rect">
            <a:avLst/>
          </a:prstGeom>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200">
                <a:solidFill>
                  <a:srgbClr val="FFFFFF"/>
                </a:solidFill>
              </a:rPr>
              <a:t>I used </a:t>
            </a:r>
            <a:r>
              <a:rPr b="1" i="1" lang="en" sz="2200">
                <a:solidFill>
                  <a:srgbClr val="FFFFFF"/>
                </a:solidFill>
              </a:rPr>
              <a:t>Instagram Profile Scraper</a:t>
            </a:r>
            <a:r>
              <a:rPr b="1" lang="en" sz="2200">
                <a:solidFill>
                  <a:srgbClr val="FFFFFF"/>
                </a:solidFill>
              </a:rPr>
              <a:t> phantom. I provided a googlesheet having 20 hashtags. </a:t>
            </a:r>
            <a:endParaRPr b="1" sz="2200">
              <a:solidFill>
                <a:srgbClr val="FFFFFF"/>
              </a:solidFill>
            </a:endParaRPr>
          </a:p>
          <a:p>
            <a:pPr indent="0" lvl="0" marL="0" rtl="0" algn="ctr">
              <a:lnSpc>
                <a:spcPct val="115000"/>
              </a:lnSpc>
              <a:spcBef>
                <a:spcPts val="600"/>
              </a:spcBef>
              <a:spcAft>
                <a:spcPts val="0"/>
              </a:spcAft>
              <a:buNone/>
            </a:pPr>
            <a:r>
              <a:t/>
            </a:r>
            <a:endParaRPr b="1" sz="2200">
              <a:solidFill>
                <a:srgbClr val="FFFFFF"/>
              </a:solidFill>
            </a:endParaRPr>
          </a:p>
          <a:p>
            <a:pPr indent="0" lvl="0" marL="0" rtl="0" algn="ctr">
              <a:lnSpc>
                <a:spcPct val="115000"/>
              </a:lnSpc>
              <a:spcBef>
                <a:spcPts val="600"/>
              </a:spcBef>
              <a:spcAft>
                <a:spcPts val="0"/>
              </a:spcAft>
              <a:buNone/>
            </a:pPr>
            <a:r>
              <a:rPr b="1" lang="en" sz="2200">
                <a:solidFill>
                  <a:srgbClr val="FFFFFF"/>
                </a:solidFill>
              </a:rPr>
              <a:t>In an hour 100 recent posts (approx.) relevant to each hashtag along with corresponding data were scraped.</a:t>
            </a:r>
            <a:endParaRPr b="1" sz="2200">
              <a:solidFill>
                <a:srgbClr val="FFFFFF"/>
              </a:solidFill>
            </a:endParaRPr>
          </a:p>
        </p:txBody>
      </p:sp>
      <p:sp>
        <p:nvSpPr>
          <p:cNvPr id="172" name="Google Shape;172;p24"/>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73" name="Google Shape;173;p24"/>
          <p:cNvPicPr preferRelativeResize="0"/>
          <p:nvPr/>
        </p:nvPicPr>
        <p:blipFill>
          <a:blip r:embed="rId3">
            <a:alphaModFix/>
          </a:blip>
          <a:stretch>
            <a:fillRect/>
          </a:stretch>
        </p:blipFill>
        <p:spPr>
          <a:xfrm>
            <a:off x="2285913" y="1078100"/>
            <a:ext cx="4572181" cy="1274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5"/>
          <p:cNvSpPr txBox="1"/>
          <p:nvPr>
            <p:ph idx="4294967295" type="ctrTitle"/>
          </p:nvPr>
        </p:nvSpPr>
        <p:spPr>
          <a:xfrm>
            <a:off x="611150" y="2690600"/>
            <a:ext cx="7845600" cy="128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Data Cleaning Process</a:t>
            </a:r>
            <a:endParaRPr sz="6000"/>
          </a:p>
        </p:txBody>
      </p:sp>
      <p:sp>
        <p:nvSpPr>
          <p:cNvPr id="179" name="Google Shape;179;p25"/>
          <p:cNvSpPr/>
          <p:nvPr/>
        </p:nvSpPr>
        <p:spPr>
          <a:xfrm>
            <a:off x="5640564" y="2592672"/>
            <a:ext cx="195774" cy="20771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rot="-1759554">
            <a:off x="5225375" y="2340466"/>
            <a:ext cx="200363" cy="20362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rot="3104382">
            <a:off x="3976299" y="2623061"/>
            <a:ext cx="156029" cy="14694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83" name="Google Shape;183;p25"/>
          <p:cNvGrpSpPr/>
          <p:nvPr/>
        </p:nvGrpSpPr>
        <p:grpSpPr>
          <a:xfrm>
            <a:off x="4297641" y="1352303"/>
            <a:ext cx="736568" cy="1338298"/>
            <a:chOff x="6701050" y="2978375"/>
            <a:chExt cx="316300" cy="449425"/>
          </a:xfrm>
        </p:grpSpPr>
        <p:sp>
          <p:nvSpPr>
            <p:cNvPr id="184" name="Google Shape;184;p25"/>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327750" y="1159406"/>
            <a:ext cx="84885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Variables</a:t>
            </a:r>
            <a:r>
              <a:rPr lang="en" sz="3600"/>
              <a:t> available</a:t>
            </a:r>
            <a:endParaRPr sz="3600"/>
          </a:p>
        </p:txBody>
      </p:sp>
      <p:sp>
        <p:nvSpPr>
          <p:cNvPr id="191" name="Google Shape;191;p26"/>
          <p:cNvSpPr txBox="1"/>
          <p:nvPr>
            <p:ph idx="2" type="body"/>
          </p:nvPr>
        </p:nvSpPr>
        <p:spPr>
          <a:xfrm>
            <a:off x="4677600" y="1883050"/>
            <a:ext cx="3507300" cy="2817300"/>
          </a:xfrm>
          <a:prstGeom prst="rect">
            <a:avLst/>
          </a:prstGeom>
          <a:solidFill>
            <a:srgbClr val="FFFFFF"/>
          </a:solidFill>
        </p:spPr>
        <p:txBody>
          <a:bodyPr anchorCtr="0" anchor="t" bIns="91425" lIns="91425" spcFirstLastPara="1" rIns="91425" wrap="square" tIns="91425">
            <a:noAutofit/>
          </a:bodyPr>
          <a:lstStyle/>
          <a:p>
            <a:pPr indent="-317500" lvl="0" marL="457200" rtl="0" algn="l">
              <a:spcBef>
                <a:spcPts val="600"/>
              </a:spcBef>
              <a:spcAft>
                <a:spcPts val="0"/>
              </a:spcAft>
              <a:buClr>
                <a:srgbClr val="FF0066"/>
              </a:buClr>
              <a:buSzPts val="1400"/>
              <a:buFont typeface="Montserrat"/>
              <a:buChar char="❏"/>
            </a:pPr>
            <a:r>
              <a:rPr lang="en" sz="1400">
                <a:solidFill>
                  <a:srgbClr val="FF0066"/>
                </a:solidFill>
                <a:highlight>
                  <a:schemeClr val="lt1"/>
                </a:highlight>
              </a:rPr>
              <a:t>Liked by Viewer</a:t>
            </a:r>
            <a:endParaRPr sz="1400">
              <a:solidFill>
                <a:srgbClr val="FF0066"/>
              </a:solidFill>
              <a:highlight>
                <a:schemeClr val="lt1"/>
              </a:highlight>
            </a:endParaRPr>
          </a:p>
          <a:p>
            <a:pPr indent="-317500" lvl="0" marL="457200" rtl="0" algn="l">
              <a:spcBef>
                <a:spcPts val="0"/>
              </a:spcBef>
              <a:spcAft>
                <a:spcPts val="0"/>
              </a:spcAft>
              <a:buClr>
                <a:srgbClr val="FF0066"/>
              </a:buClr>
              <a:buSzPts val="1400"/>
              <a:buFont typeface="Montserrat"/>
              <a:buChar char="❏"/>
            </a:pPr>
            <a:r>
              <a:rPr lang="en" sz="1400">
                <a:solidFill>
                  <a:srgbClr val="FF0066"/>
                </a:solidFill>
                <a:highlight>
                  <a:schemeClr val="lt1"/>
                </a:highlight>
              </a:rPr>
              <a:t>Is Side car (true if multiple images available)</a:t>
            </a:r>
            <a:endParaRPr sz="1400">
              <a:solidFill>
                <a:srgbClr val="FF0066"/>
              </a:solidFill>
              <a:highlight>
                <a:schemeClr val="lt1"/>
              </a:highlight>
            </a:endParaRPr>
          </a:p>
          <a:p>
            <a:pPr indent="-317500" lvl="0" marL="457200" rtl="0" algn="l">
              <a:spcBef>
                <a:spcPts val="0"/>
              </a:spcBef>
              <a:spcAft>
                <a:spcPts val="0"/>
              </a:spcAft>
              <a:buClr>
                <a:srgbClr val="FF0066"/>
              </a:buClr>
              <a:buSzPts val="1400"/>
              <a:buFont typeface="Montserrat"/>
              <a:buChar char="❏"/>
            </a:pPr>
            <a:r>
              <a:rPr lang="en" sz="1400">
                <a:solidFill>
                  <a:srgbClr val="FF0066"/>
                </a:solidFill>
                <a:highlight>
                  <a:schemeClr val="lt1"/>
                </a:highlight>
              </a:rPr>
              <a:t>Type</a:t>
            </a:r>
            <a:endParaRPr sz="1400">
              <a:solidFill>
                <a:srgbClr val="FF0066"/>
              </a:solidFill>
              <a:highlight>
                <a:schemeClr val="lt1"/>
              </a:highlight>
            </a:endParaRPr>
          </a:p>
          <a:p>
            <a:pPr indent="-317500" lvl="0" marL="457200" rtl="0" algn="l">
              <a:spcBef>
                <a:spcPts val="0"/>
              </a:spcBef>
              <a:spcAft>
                <a:spcPts val="0"/>
              </a:spcAft>
              <a:buClr>
                <a:srgbClr val="FF0066"/>
              </a:buClr>
              <a:buSzPts val="1400"/>
              <a:buFont typeface="Montserrat"/>
              <a:buChar char="❏"/>
            </a:pPr>
            <a:r>
              <a:rPr lang="en" sz="1400">
                <a:solidFill>
                  <a:srgbClr val="FF0066"/>
                </a:solidFill>
                <a:highlight>
                  <a:schemeClr val="lt1"/>
                </a:highlight>
              </a:rPr>
              <a:t>View count</a:t>
            </a:r>
            <a:endParaRPr sz="1400">
              <a:solidFill>
                <a:srgbClr val="FF0066"/>
              </a:solidFill>
              <a:highlight>
                <a:srgbClr val="FFFFFF"/>
              </a:highlight>
              <a:latin typeface="Arial"/>
              <a:ea typeface="Arial"/>
              <a:cs typeface="Arial"/>
              <a:sym typeface="Arial"/>
            </a:endParaRPr>
          </a:p>
          <a:p>
            <a:pPr indent="-317500" lvl="0" marL="457200" rtl="0" algn="l">
              <a:spcBef>
                <a:spcPts val="0"/>
              </a:spcBef>
              <a:spcAft>
                <a:spcPts val="0"/>
              </a:spcAft>
              <a:buClr>
                <a:srgbClr val="FF0066"/>
              </a:buClr>
              <a:buSzPts val="1400"/>
              <a:buFont typeface="Arial"/>
              <a:buChar char="❏"/>
            </a:pPr>
            <a:r>
              <a:rPr lang="en" sz="1400">
                <a:solidFill>
                  <a:srgbClr val="FF0066"/>
                </a:solidFill>
                <a:highlight>
                  <a:srgbClr val="FFFFFF"/>
                </a:highlight>
                <a:latin typeface="Arial"/>
                <a:ea typeface="Arial"/>
                <a:cs typeface="Arial"/>
                <a:sym typeface="Arial"/>
              </a:rPr>
              <a:t>Location</a:t>
            </a:r>
            <a:endParaRPr sz="1400">
              <a:solidFill>
                <a:srgbClr val="FF0066"/>
              </a:solidFill>
              <a:highlight>
                <a:srgbClr val="FFFFFF"/>
              </a:highlight>
              <a:latin typeface="Arial"/>
              <a:ea typeface="Arial"/>
              <a:cs typeface="Arial"/>
              <a:sym typeface="Arial"/>
            </a:endParaRPr>
          </a:p>
          <a:p>
            <a:pPr indent="-317500" lvl="0" marL="457200" rtl="0" algn="l">
              <a:spcBef>
                <a:spcPts val="0"/>
              </a:spcBef>
              <a:spcAft>
                <a:spcPts val="0"/>
              </a:spcAft>
              <a:buClr>
                <a:srgbClr val="FF0066"/>
              </a:buClr>
              <a:buSzPts val="1400"/>
              <a:buFont typeface="Arial"/>
              <a:buChar char="❏"/>
            </a:pPr>
            <a:r>
              <a:rPr lang="en" sz="1400">
                <a:solidFill>
                  <a:srgbClr val="FF0066"/>
                </a:solidFill>
                <a:highlight>
                  <a:srgbClr val="FFFFFF"/>
                </a:highlight>
                <a:latin typeface="Arial"/>
                <a:ea typeface="Arial"/>
                <a:cs typeface="Arial"/>
                <a:sym typeface="Arial"/>
              </a:rPr>
              <a:t>Location Id</a:t>
            </a:r>
            <a:endParaRPr sz="1400">
              <a:solidFill>
                <a:srgbClr val="FF0066"/>
              </a:solidFill>
              <a:highlight>
                <a:srgbClr val="FFFFFF"/>
              </a:highlight>
              <a:latin typeface="Arial"/>
              <a:ea typeface="Arial"/>
              <a:cs typeface="Arial"/>
              <a:sym typeface="Arial"/>
            </a:endParaRPr>
          </a:p>
          <a:p>
            <a:pPr indent="-317500" lvl="0" marL="457200" rtl="0" algn="l">
              <a:spcBef>
                <a:spcPts val="0"/>
              </a:spcBef>
              <a:spcAft>
                <a:spcPts val="0"/>
              </a:spcAft>
              <a:buClr>
                <a:srgbClr val="FF0066"/>
              </a:buClr>
              <a:buSzPts val="1400"/>
              <a:buFont typeface="Arial"/>
              <a:buChar char="❏"/>
            </a:pPr>
            <a:r>
              <a:rPr lang="en" sz="1400">
                <a:solidFill>
                  <a:srgbClr val="FF0066"/>
                </a:solidFill>
                <a:highlight>
                  <a:srgbClr val="FFFFFF"/>
                </a:highlight>
                <a:latin typeface="Arial"/>
                <a:ea typeface="Arial"/>
                <a:cs typeface="Arial"/>
                <a:sym typeface="Arial"/>
              </a:rPr>
              <a:t>Caption</a:t>
            </a:r>
            <a:endParaRPr sz="1400">
              <a:solidFill>
                <a:srgbClr val="FF0066"/>
              </a:solidFill>
              <a:highlight>
                <a:srgbClr val="FFFFFF"/>
              </a:highlight>
              <a:latin typeface="Arial"/>
              <a:ea typeface="Arial"/>
              <a:cs typeface="Arial"/>
              <a:sym typeface="Arial"/>
            </a:endParaRPr>
          </a:p>
          <a:p>
            <a:pPr indent="-317500" lvl="0" marL="457200" rtl="0" algn="l">
              <a:spcBef>
                <a:spcPts val="0"/>
              </a:spcBef>
              <a:spcAft>
                <a:spcPts val="0"/>
              </a:spcAft>
              <a:buClr>
                <a:srgbClr val="FF0066"/>
              </a:buClr>
              <a:buSzPts val="1400"/>
              <a:buFont typeface="Arial"/>
              <a:buChar char="❏"/>
            </a:pPr>
            <a:r>
              <a:rPr lang="en" sz="1400">
                <a:solidFill>
                  <a:srgbClr val="FF0066"/>
                </a:solidFill>
                <a:highlight>
                  <a:srgbClr val="FFFFFF"/>
                </a:highlight>
                <a:latin typeface="Arial"/>
                <a:ea typeface="Arial"/>
                <a:cs typeface="Arial"/>
                <a:sym typeface="Arial"/>
              </a:rPr>
              <a:t>Tagged username 1-25</a:t>
            </a:r>
            <a:endParaRPr sz="1400">
              <a:solidFill>
                <a:srgbClr val="FF0066"/>
              </a:solidFill>
              <a:highlight>
                <a:srgbClr val="FFFFFF"/>
              </a:highlight>
              <a:latin typeface="Arial"/>
              <a:ea typeface="Arial"/>
              <a:cs typeface="Arial"/>
              <a:sym typeface="Arial"/>
            </a:endParaRPr>
          </a:p>
          <a:p>
            <a:pPr indent="-317500" lvl="0" marL="457200" rtl="0" algn="l">
              <a:spcBef>
                <a:spcPts val="0"/>
              </a:spcBef>
              <a:spcAft>
                <a:spcPts val="0"/>
              </a:spcAft>
              <a:buClr>
                <a:srgbClr val="FF0066"/>
              </a:buClr>
              <a:buSzPts val="1400"/>
              <a:buFont typeface="Arial"/>
              <a:buChar char="❏"/>
            </a:pPr>
            <a:r>
              <a:rPr lang="en" sz="1400">
                <a:solidFill>
                  <a:srgbClr val="FF0066"/>
                </a:solidFill>
                <a:highlight>
                  <a:srgbClr val="FFFFFF"/>
                </a:highlight>
                <a:latin typeface="Arial"/>
                <a:ea typeface="Arial"/>
                <a:cs typeface="Arial"/>
                <a:sym typeface="Arial"/>
              </a:rPr>
              <a:t>Tagged Full Name 1-25</a:t>
            </a:r>
            <a:endParaRPr sz="1400">
              <a:solidFill>
                <a:srgbClr val="FF0066"/>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sp>
        <p:nvSpPr>
          <p:cNvPr id="192" name="Google Shape;192;p26"/>
          <p:cNvSpPr txBox="1"/>
          <p:nvPr>
            <p:ph idx="1" type="body"/>
          </p:nvPr>
        </p:nvSpPr>
        <p:spPr>
          <a:xfrm>
            <a:off x="942500" y="1883050"/>
            <a:ext cx="3507300" cy="2817300"/>
          </a:xfrm>
          <a:prstGeom prst="rect">
            <a:avLst/>
          </a:prstGeom>
          <a:solidFill>
            <a:srgbClr val="FFFFFF"/>
          </a:solidFill>
        </p:spPr>
        <p:txBody>
          <a:bodyPr anchorCtr="0" anchor="t" bIns="91425" lIns="91425" spcFirstLastPara="1" rIns="91425" wrap="square" tIns="91425">
            <a:noAutofit/>
          </a:bodyPr>
          <a:lstStyle/>
          <a:p>
            <a:pPr indent="-317500" lvl="0" marL="457200" rtl="0" algn="l">
              <a:spcBef>
                <a:spcPts val="600"/>
              </a:spcBef>
              <a:spcAft>
                <a:spcPts val="0"/>
              </a:spcAft>
              <a:buClr>
                <a:srgbClr val="FF0066"/>
              </a:buClr>
              <a:buSzPts val="1400"/>
              <a:buChar char="❏"/>
            </a:pPr>
            <a:r>
              <a:rPr lang="en" sz="1400">
                <a:solidFill>
                  <a:srgbClr val="FF0066"/>
                </a:solidFill>
                <a:highlight>
                  <a:srgbClr val="FFFFFF"/>
                </a:highlight>
              </a:rPr>
              <a:t>postUrl</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rgbClr val="FFFFFF"/>
                </a:highlight>
              </a:rPr>
              <a:t>profileUrl</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rgbClr val="FFFFFF"/>
                </a:highlight>
              </a:rPr>
              <a:t>Username</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rgbClr val="FFFFFF"/>
                </a:highlight>
              </a:rPr>
              <a:t>Full name</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rgbClr val="FFFFFF"/>
                </a:highlight>
              </a:rPr>
              <a:t>Comment count</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rgbClr val="FFFFFF"/>
                </a:highlight>
              </a:rPr>
              <a:t>Like count</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rgbClr val="FFFFFF"/>
                </a:highlight>
              </a:rPr>
              <a:t>Publishing date</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rgbClr val="FFFFFF"/>
                </a:highlight>
              </a:rPr>
              <a:t>Image URL</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rgbClr val="FFFFFF"/>
                </a:highlight>
              </a:rPr>
              <a:t>Post ID</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rgbClr val="FFFFFF"/>
                </a:highlight>
              </a:rPr>
              <a:t>Query (hastag associated)</a:t>
            </a:r>
            <a:endParaRPr sz="1400">
              <a:solidFill>
                <a:srgbClr val="FF0066"/>
              </a:solidFill>
              <a:highlight>
                <a:srgbClr val="FFFFFF"/>
              </a:highlight>
            </a:endParaRPr>
          </a:p>
          <a:p>
            <a:pPr indent="-317500" lvl="0" marL="457200" rtl="0" algn="l">
              <a:spcBef>
                <a:spcPts val="0"/>
              </a:spcBef>
              <a:spcAft>
                <a:spcPts val="0"/>
              </a:spcAft>
              <a:buClr>
                <a:srgbClr val="FF0066"/>
              </a:buClr>
              <a:buSzPts val="1400"/>
              <a:buChar char="❏"/>
            </a:pPr>
            <a:r>
              <a:rPr lang="en" sz="1400">
                <a:solidFill>
                  <a:srgbClr val="FF0066"/>
                </a:solidFill>
                <a:highlight>
                  <a:schemeClr val="lt1"/>
                </a:highlight>
              </a:rPr>
              <a:t>Time stamp</a:t>
            </a:r>
            <a:endParaRPr sz="1400">
              <a:solidFill>
                <a:srgbClr val="FF0066"/>
              </a:solidFill>
              <a:highlight>
                <a:srgbClr val="FFFFFF"/>
              </a:highlight>
            </a:endParaRPr>
          </a:p>
          <a:p>
            <a:pPr indent="0" lvl="0" marL="457200" rtl="0" algn="l">
              <a:spcBef>
                <a:spcPts val="600"/>
              </a:spcBef>
              <a:spcAft>
                <a:spcPts val="0"/>
              </a:spcAft>
              <a:buNone/>
            </a:pPr>
            <a:r>
              <a:t/>
            </a:r>
            <a:endParaRPr sz="1400">
              <a:solidFill>
                <a:srgbClr val="FF0066"/>
              </a:solidFill>
              <a:highlight>
                <a:srgbClr val="FFFFFF"/>
              </a:highlight>
            </a:endParaRPr>
          </a:p>
        </p:txBody>
      </p:sp>
      <p:sp>
        <p:nvSpPr>
          <p:cNvPr id="193" name="Google Shape;193;p26"/>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327750" y="1648525"/>
            <a:ext cx="8488500" cy="50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Since our research is based on Instagram Posts and its data such as Hashtags used in caption, likes and comments, whether multiple images are there in post, or the post is a Video.</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We do not need URLs, locationIds, PostId and Tagged Users details.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Also, since username is unique, we do not even need the full names of the influencers.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199" name="Google Shape;199;p27"/>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8"/>
          <p:cNvSpPr txBox="1"/>
          <p:nvPr/>
        </p:nvSpPr>
        <p:spPr>
          <a:xfrm>
            <a:off x="594625" y="924975"/>
            <a:ext cx="7928400" cy="3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rPr lang="en" sz="2400">
                <a:solidFill>
                  <a:schemeClr val="lt1"/>
                </a:solidFill>
                <a:latin typeface="Vidaloka"/>
                <a:ea typeface="Vidaloka"/>
                <a:cs typeface="Vidaloka"/>
                <a:sym typeface="Vidaloka"/>
              </a:rPr>
              <a:t>Since the data is extracted on the basis of hashtags, we do not even need captions.</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rPr lang="en" sz="2400">
                <a:solidFill>
                  <a:schemeClr val="lt1"/>
                </a:solidFill>
                <a:latin typeface="Vidaloka"/>
                <a:ea typeface="Vidaloka"/>
                <a:cs typeface="Vidaloka"/>
                <a:sym typeface="Vidaloka"/>
              </a:rPr>
              <a:t>Lastly, the timestamp refers to time and data when data was scraped, making it useless for us.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p:txBody>
      </p:sp>
      <p:sp>
        <p:nvSpPr>
          <p:cNvPr id="205" name="Google Shape;205;p28"/>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9"/>
          <p:cNvSpPr txBox="1"/>
          <p:nvPr/>
        </p:nvSpPr>
        <p:spPr>
          <a:xfrm>
            <a:off x="578100" y="1288375"/>
            <a:ext cx="7350300" cy="9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Vidaloka"/>
                <a:ea typeface="Vidaloka"/>
                <a:cs typeface="Vidaloka"/>
                <a:sym typeface="Vidaloka"/>
              </a:rPr>
              <a:t>The data set (now data frame) looks like this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p:txBody>
      </p:sp>
      <p:sp>
        <p:nvSpPr>
          <p:cNvPr id="211" name="Google Shape;211;p29"/>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12" name="Google Shape;212;p29"/>
          <p:cNvPicPr preferRelativeResize="0"/>
          <p:nvPr/>
        </p:nvPicPr>
        <p:blipFill>
          <a:blip r:embed="rId3">
            <a:alphaModFix/>
          </a:blip>
          <a:stretch>
            <a:fillRect/>
          </a:stretch>
        </p:blipFill>
        <p:spPr>
          <a:xfrm>
            <a:off x="578100" y="2349175"/>
            <a:ext cx="7944849" cy="2017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27750" y="1093275"/>
            <a:ext cx="8488500" cy="138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Now, after changing NA values to either 0 or FALSE and </a:t>
            </a:r>
            <a:r>
              <a:rPr lang="en"/>
              <a:t>formatting</a:t>
            </a:r>
            <a:r>
              <a:rPr lang="en"/>
              <a:t> Publishing Date,</a:t>
            </a:r>
            <a:endParaRPr/>
          </a:p>
          <a:p>
            <a:pPr indent="0" lvl="0" marL="0" rtl="0" algn="ctr">
              <a:spcBef>
                <a:spcPts val="0"/>
              </a:spcBef>
              <a:spcAft>
                <a:spcPts val="0"/>
              </a:spcAft>
              <a:buNone/>
            </a:pPr>
            <a:r>
              <a:rPr lang="en"/>
              <a:t>The dataframe looks like :</a:t>
            </a:r>
            <a:endParaRPr/>
          </a:p>
        </p:txBody>
      </p:sp>
      <p:sp>
        <p:nvSpPr>
          <p:cNvPr id="218" name="Google Shape;218;p30"/>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19" name="Google Shape;219;p30"/>
          <p:cNvPicPr preferRelativeResize="0"/>
          <p:nvPr/>
        </p:nvPicPr>
        <p:blipFill>
          <a:blip r:embed="rId3">
            <a:alphaModFix/>
          </a:blip>
          <a:stretch>
            <a:fillRect/>
          </a:stretch>
        </p:blipFill>
        <p:spPr>
          <a:xfrm>
            <a:off x="627650" y="2629875"/>
            <a:ext cx="7779676" cy="213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3"/>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Instagram</a:t>
            </a:r>
            <a:endParaRPr sz="3600"/>
          </a:p>
        </p:txBody>
      </p:sp>
      <p:sp>
        <p:nvSpPr>
          <p:cNvPr id="81" name="Google Shape;81;p13"/>
          <p:cNvSpPr txBox="1"/>
          <p:nvPr>
            <p:ph idx="2" type="body"/>
          </p:nvPr>
        </p:nvSpPr>
        <p:spPr>
          <a:xfrm>
            <a:off x="327750" y="1871200"/>
            <a:ext cx="5899200" cy="2452200"/>
          </a:xfrm>
          <a:prstGeom prst="rect">
            <a:avLst/>
          </a:prstGeom>
        </p:spPr>
        <p:txBody>
          <a:bodyPr anchorCtr="0" anchor="t" bIns="548625" lIns="91425" spcFirstLastPara="1" rIns="91425" wrap="square" tIns="91425">
            <a:noAutofit/>
          </a:bodyPr>
          <a:lstStyle/>
          <a:p>
            <a:pPr indent="0" lvl="0" marL="0" rtl="0" algn="ctr">
              <a:lnSpc>
                <a:spcPct val="115000"/>
              </a:lnSpc>
              <a:spcBef>
                <a:spcPts val="600"/>
              </a:spcBef>
              <a:spcAft>
                <a:spcPts val="0"/>
              </a:spcAft>
              <a:buNone/>
            </a:pPr>
            <a:r>
              <a:rPr b="1" lang="en" sz="2200"/>
              <a:t>Instagram is one of most used </a:t>
            </a:r>
            <a:r>
              <a:rPr b="1" lang="en" sz="2200"/>
              <a:t>social</a:t>
            </a:r>
            <a:r>
              <a:rPr b="1" lang="en" sz="2200"/>
              <a:t> media app around the globe with a billion active users. It was launched in October,2010 by </a:t>
            </a:r>
            <a:r>
              <a:rPr b="1" lang="en" sz="2200">
                <a:solidFill>
                  <a:srgbClr val="FFFFFF"/>
                </a:solidFill>
              </a:rPr>
              <a:t>Kevin Systrom and Mike Krieger as photo and video-sharing social networking service. </a:t>
            </a:r>
            <a:endParaRPr b="1" sz="2200">
              <a:solidFill>
                <a:srgbClr val="FFFFFF"/>
              </a:solidFill>
            </a:endParaRPr>
          </a:p>
        </p:txBody>
      </p:sp>
      <p:sp>
        <p:nvSpPr>
          <p:cNvPr id="82" name="Google Shape;82;p13"/>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3" name="Google Shape;83;p13"/>
          <p:cNvPicPr preferRelativeResize="0"/>
          <p:nvPr/>
        </p:nvPicPr>
        <p:blipFill>
          <a:blip r:embed="rId3">
            <a:alphaModFix/>
          </a:blip>
          <a:stretch>
            <a:fillRect/>
          </a:stretch>
        </p:blipFill>
        <p:spPr>
          <a:xfrm>
            <a:off x="6430025" y="2178631"/>
            <a:ext cx="2247750" cy="16858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1"/>
          <p:cNvSpPr txBox="1"/>
          <p:nvPr>
            <p:ph idx="4294967295" type="ctrTitle"/>
          </p:nvPr>
        </p:nvSpPr>
        <p:spPr>
          <a:xfrm>
            <a:off x="578125" y="3136550"/>
            <a:ext cx="7845600" cy="128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The Hypothesis</a:t>
            </a:r>
            <a:endParaRPr sz="6000"/>
          </a:p>
        </p:txBody>
      </p:sp>
      <p:sp>
        <p:nvSpPr>
          <p:cNvPr id="225" name="Google Shape;225;p31"/>
          <p:cNvSpPr/>
          <p:nvPr/>
        </p:nvSpPr>
        <p:spPr>
          <a:xfrm>
            <a:off x="4772939" y="2514497"/>
            <a:ext cx="195774" cy="20771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rot="2647126">
            <a:off x="3777078" y="1534836"/>
            <a:ext cx="285467" cy="27645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rot="-1759554">
            <a:off x="4179300" y="1712391"/>
            <a:ext cx="200363" cy="20362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rot="3104382">
            <a:off x="5363774" y="1879186"/>
            <a:ext cx="156029" cy="14694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30" name="Google Shape;230;p31"/>
          <p:cNvGrpSpPr/>
          <p:nvPr/>
        </p:nvGrpSpPr>
        <p:grpSpPr>
          <a:xfrm rot="1419005">
            <a:off x="4523141" y="1292694"/>
            <a:ext cx="695384" cy="933470"/>
            <a:chOff x="3955900" y="2984500"/>
            <a:chExt cx="414000" cy="422525"/>
          </a:xfrm>
        </p:grpSpPr>
        <p:sp>
          <p:nvSpPr>
            <p:cNvPr id="231" name="Google Shape;231;p31"/>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31"/>
          <p:cNvGrpSpPr/>
          <p:nvPr/>
        </p:nvGrpSpPr>
        <p:grpSpPr>
          <a:xfrm rot="5357222">
            <a:off x="3931894" y="1853705"/>
            <a:ext cx="695367" cy="933453"/>
            <a:chOff x="3955900" y="2984500"/>
            <a:chExt cx="414000" cy="422525"/>
          </a:xfrm>
        </p:grpSpPr>
        <p:sp>
          <p:nvSpPr>
            <p:cNvPr id="235" name="Google Shape;235;p31"/>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1090150" y="1093300"/>
            <a:ext cx="6887700" cy="36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Let’s h</a:t>
            </a:r>
            <a:r>
              <a:rPr lang="en" sz="2400"/>
              <a:t>ypothesize</a:t>
            </a:r>
            <a:r>
              <a:rPr lang="en" sz="2400"/>
              <a:t> that conversion rate for a brand is related to number of posts along with frequency of posts made using brand’s hashtag.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We cannot directly measure the conversion, but we can measure the impact in terms of engagement made with the posts </a:t>
            </a:r>
            <a:r>
              <a:rPr lang="en" sz="2400"/>
              <a:t>containing</a:t>
            </a:r>
            <a:r>
              <a:rPr lang="en" sz="2400"/>
              <a:t> brand’s hashtag.</a:t>
            </a:r>
            <a:endParaRPr sz="2400"/>
          </a:p>
          <a:p>
            <a:pPr indent="0" lvl="0" marL="0" rtl="0" algn="ctr">
              <a:spcBef>
                <a:spcPts val="0"/>
              </a:spcBef>
              <a:spcAft>
                <a:spcPts val="0"/>
              </a:spcAft>
              <a:buNone/>
            </a:pPr>
            <a:r>
              <a:t/>
            </a:r>
            <a:endParaRPr sz="2400"/>
          </a:p>
          <a:p>
            <a:pPr indent="0" lvl="0" marL="0" rtl="0" algn="l">
              <a:spcBef>
                <a:spcPts val="0"/>
              </a:spcBef>
              <a:spcAft>
                <a:spcPts val="0"/>
              </a:spcAft>
              <a:buNone/>
            </a:pPr>
            <a:r>
              <a:t/>
            </a:r>
            <a:endParaRPr sz="2400"/>
          </a:p>
        </p:txBody>
      </p:sp>
      <p:sp>
        <p:nvSpPr>
          <p:cNvPr id="243" name="Google Shape;243;p32"/>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327750" y="1093275"/>
            <a:ext cx="8488500" cy="35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We can say that posts, pubDate,  likeCount, commentCount, viewCount are predictors and the combined engagement is the response variable.</a:t>
            </a:r>
            <a:endParaRPr sz="2400"/>
          </a:p>
          <a:p>
            <a:pPr indent="0" lvl="0" marL="0" rtl="0" algn="ctr">
              <a:spcBef>
                <a:spcPts val="0"/>
              </a:spcBef>
              <a:spcAft>
                <a:spcPts val="0"/>
              </a:spcAft>
              <a:buNone/>
            </a:pPr>
            <a:r>
              <a:t/>
            </a:r>
            <a:endParaRPr sz="2400"/>
          </a:p>
          <a:p>
            <a:pPr indent="0" lvl="0" marL="0" rtl="0" algn="ctr">
              <a:lnSpc>
                <a:spcPct val="150000"/>
              </a:lnSpc>
              <a:spcBef>
                <a:spcPts val="0"/>
              </a:spcBef>
              <a:spcAft>
                <a:spcPts val="0"/>
              </a:spcAft>
              <a:buNone/>
            </a:pPr>
            <a:r>
              <a:rPr b="1" lang="en" sz="2400"/>
              <a:t>Ha= the predictors are related to engagement</a:t>
            </a:r>
            <a:endParaRPr b="1" sz="2400"/>
          </a:p>
          <a:p>
            <a:pPr indent="0" lvl="0" marL="0" rtl="0" algn="ctr">
              <a:lnSpc>
                <a:spcPct val="150000"/>
              </a:lnSpc>
              <a:spcBef>
                <a:spcPts val="0"/>
              </a:spcBef>
              <a:spcAft>
                <a:spcPts val="0"/>
              </a:spcAft>
              <a:buNone/>
            </a:pPr>
            <a:r>
              <a:rPr b="1" lang="en" sz="2400"/>
              <a:t>Ho= the predictors and engagement are not related at all</a:t>
            </a:r>
            <a:endParaRPr b="1" sz="2400"/>
          </a:p>
          <a:p>
            <a:pPr indent="0" lvl="0" marL="0" rtl="0" algn="ctr">
              <a:lnSpc>
                <a:spcPct val="150000"/>
              </a:lnSpc>
              <a:spcBef>
                <a:spcPts val="0"/>
              </a:spcBef>
              <a:spcAft>
                <a:spcPts val="0"/>
              </a:spcAft>
              <a:buNone/>
            </a:pPr>
            <a:r>
              <a:t/>
            </a:r>
            <a:endParaRPr b="1" sz="2400"/>
          </a:p>
          <a:p>
            <a:pPr indent="0" lvl="0" marL="0" rtl="0" algn="ctr">
              <a:spcBef>
                <a:spcPts val="0"/>
              </a:spcBef>
              <a:spcAft>
                <a:spcPts val="0"/>
              </a:spcAft>
              <a:buNone/>
            </a:pPr>
            <a:r>
              <a:t/>
            </a:r>
            <a:endParaRPr sz="2400"/>
          </a:p>
        </p:txBody>
      </p:sp>
      <p:sp>
        <p:nvSpPr>
          <p:cNvPr id="249" name="Google Shape;249;p33"/>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1024075" y="1109800"/>
            <a:ext cx="7383300" cy="382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For example : #facetimewithgarnier is a promotional hashtag by Garnier for their new range of facemasks</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a:p>
            <a:pPr indent="0" lvl="0" marL="0" rtl="0" algn="ctr">
              <a:spcBef>
                <a:spcPts val="0"/>
              </a:spcBef>
              <a:spcAft>
                <a:spcPts val="0"/>
              </a:spcAft>
              <a:buNone/>
            </a:pPr>
            <a:r>
              <a:rPr lang="en" sz="2400"/>
              <a:t>The conversion rate for Garnier is the sale of the sheetmasks. </a:t>
            </a:r>
            <a:endParaRPr sz="2400"/>
          </a:p>
          <a:p>
            <a:pPr indent="0" lvl="0" marL="0" rtl="0" algn="ctr">
              <a:spcBef>
                <a:spcPts val="0"/>
              </a:spcBef>
              <a:spcAft>
                <a:spcPts val="0"/>
              </a:spcAft>
              <a:buNone/>
            </a:pPr>
            <a:r>
              <a:rPr lang="en" sz="2400"/>
              <a:t>The increase in sales will depend upon the engagement generated by  influencers who will be posting about the masks with #facetimewithgarnier.</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The enagagnment will be in the form of Likes, Comments and Views(if videos are uploaded)</a:t>
            </a:r>
            <a:endParaRPr sz="2400"/>
          </a:p>
        </p:txBody>
      </p:sp>
      <p:sp>
        <p:nvSpPr>
          <p:cNvPr id="255" name="Google Shape;255;p34"/>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151250" y="1277200"/>
            <a:ext cx="4710000" cy="21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Some posts containing </a:t>
            </a:r>
            <a:endParaRPr sz="2400"/>
          </a:p>
          <a:p>
            <a:pPr indent="0" lvl="0" marL="0" rtl="0" algn="ctr">
              <a:spcBef>
                <a:spcPts val="0"/>
              </a:spcBef>
              <a:spcAft>
                <a:spcPts val="0"/>
              </a:spcAft>
              <a:buNone/>
            </a:pPr>
            <a:r>
              <a:rPr lang="en" sz="2400"/>
              <a:t>#facetimewithgarnier</a:t>
            </a:r>
            <a:endParaRPr sz="2400"/>
          </a:p>
        </p:txBody>
      </p:sp>
      <p:sp>
        <p:nvSpPr>
          <p:cNvPr id="261" name="Google Shape;261;p35"/>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2" name="Google Shape;262;p35"/>
          <p:cNvSpPr/>
          <p:nvPr/>
        </p:nvSpPr>
        <p:spPr>
          <a:xfrm rot="2181481">
            <a:off x="4928677" y="636233"/>
            <a:ext cx="3340227" cy="5402907"/>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5"/>
          <p:cNvPicPr preferRelativeResize="0"/>
          <p:nvPr/>
        </p:nvPicPr>
        <p:blipFill>
          <a:blip r:embed="rId3">
            <a:alphaModFix/>
          </a:blip>
          <a:stretch>
            <a:fillRect/>
          </a:stretch>
        </p:blipFill>
        <p:spPr>
          <a:xfrm rot="2211234">
            <a:off x="5304783" y="1178983"/>
            <a:ext cx="2909262" cy="40702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6"/>
          <p:cNvSpPr txBox="1"/>
          <p:nvPr>
            <p:ph idx="4294967295" type="ctrTitle"/>
          </p:nvPr>
        </p:nvSpPr>
        <p:spPr>
          <a:xfrm>
            <a:off x="649200" y="3153075"/>
            <a:ext cx="7845600" cy="128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The Analytics</a:t>
            </a:r>
            <a:endParaRPr sz="6000"/>
          </a:p>
        </p:txBody>
      </p:sp>
      <p:sp>
        <p:nvSpPr>
          <p:cNvPr id="269" name="Google Shape;269;p36"/>
          <p:cNvSpPr/>
          <p:nvPr/>
        </p:nvSpPr>
        <p:spPr>
          <a:xfrm>
            <a:off x="5402464" y="1936372"/>
            <a:ext cx="195774" cy="20771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rot="2647126">
            <a:off x="3512803" y="1120711"/>
            <a:ext cx="285467" cy="27645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p:nvPr/>
        </p:nvSpPr>
        <p:spPr>
          <a:xfrm rot="-1759554">
            <a:off x="3555350" y="2208228"/>
            <a:ext cx="200363" cy="20362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p:nvPr/>
        </p:nvSpPr>
        <p:spPr>
          <a:xfrm rot="3104382">
            <a:off x="5621174" y="1185461"/>
            <a:ext cx="156029" cy="14694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74" name="Google Shape;274;p36"/>
          <p:cNvGrpSpPr/>
          <p:nvPr/>
        </p:nvGrpSpPr>
        <p:grpSpPr>
          <a:xfrm>
            <a:off x="3768922" y="1300501"/>
            <a:ext cx="1549541" cy="1556409"/>
            <a:chOff x="5300400" y="3670175"/>
            <a:chExt cx="421300" cy="399325"/>
          </a:xfrm>
        </p:grpSpPr>
        <p:sp>
          <p:nvSpPr>
            <p:cNvPr id="275" name="Google Shape;275;p36"/>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327750" y="1093275"/>
            <a:ext cx="8488500" cy="35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Starting with looking at our data, </a:t>
            </a:r>
            <a:endParaRPr sz="2400"/>
          </a:p>
          <a:p>
            <a:pPr indent="0" lvl="0" marL="0" rtl="0" algn="ctr">
              <a:spcBef>
                <a:spcPts val="0"/>
              </a:spcBef>
              <a:spcAft>
                <a:spcPts val="0"/>
              </a:spcAft>
              <a:buNone/>
            </a:pPr>
            <a:r>
              <a:rPr lang="en" sz="2400"/>
              <a:t>let us first analyse 2 main components of research-</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The </a:t>
            </a:r>
            <a:r>
              <a:rPr i="1" lang="en" sz="2400"/>
              <a:t>Hashtags</a:t>
            </a:r>
            <a:r>
              <a:rPr lang="en" sz="2400"/>
              <a:t> and the </a:t>
            </a:r>
            <a:r>
              <a:rPr i="1" lang="en" sz="2400"/>
              <a:t>Number of Posts </a:t>
            </a:r>
            <a:endParaRPr i="1" sz="2400"/>
          </a:p>
          <a:p>
            <a:pPr indent="0" lvl="0" marL="0" rtl="0" algn="ctr">
              <a:spcBef>
                <a:spcPts val="0"/>
              </a:spcBef>
              <a:spcAft>
                <a:spcPts val="0"/>
              </a:spcAft>
              <a:buNone/>
            </a:pPr>
            <a:r>
              <a:rPr lang="en" sz="2400"/>
              <a:t>corresponding to each hashtag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p>
        </p:txBody>
      </p:sp>
      <p:sp>
        <p:nvSpPr>
          <p:cNvPr id="285" name="Google Shape;285;p37"/>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8"/>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91" name="Google Shape;291;p38"/>
          <p:cNvPicPr preferRelativeResize="0"/>
          <p:nvPr/>
        </p:nvPicPr>
        <p:blipFill>
          <a:blip r:embed="rId3">
            <a:alphaModFix/>
          </a:blip>
          <a:stretch>
            <a:fillRect/>
          </a:stretch>
        </p:blipFill>
        <p:spPr>
          <a:xfrm>
            <a:off x="483413" y="654570"/>
            <a:ext cx="8177170" cy="44058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27750" y="1093275"/>
            <a:ext cx="8488500" cy="35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Posts can be of 2 types-</a:t>
            </a:r>
            <a:endParaRPr sz="2400"/>
          </a:p>
          <a:p>
            <a:pPr indent="0" lvl="0" marL="0" rtl="0" algn="ctr">
              <a:spcBef>
                <a:spcPts val="0"/>
              </a:spcBef>
              <a:spcAft>
                <a:spcPts val="0"/>
              </a:spcAft>
              <a:buNone/>
            </a:pPr>
            <a:r>
              <a:rPr b="1" i="1" lang="en" sz="2400"/>
              <a:t>Photo </a:t>
            </a:r>
            <a:r>
              <a:rPr lang="en" sz="2400"/>
              <a:t>and </a:t>
            </a:r>
            <a:r>
              <a:rPr b="1" i="1" lang="en" sz="2400"/>
              <a:t>Video</a:t>
            </a:r>
            <a:endParaRPr b="1" i="1"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 us analyse the general trend of engagement for both of these regardless of Hashtags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p>
        </p:txBody>
      </p:sp>
      <p:sp>
        <p:nvSpPr>
          <p:cNvPr id="297" name="Google Shape;297;p39"/>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0"/>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03" name="Google Shape;303;p40"/>
          <p:cNvPicPr preferRelativeResize="0"/>
          <p:nvPr/>
        </p:nvPicPr>
        <p:blipFill>
          <a:blip r:embed="rId3">
            <a:alphaModFix/>
          </a:blip>
          <a:stretch>
            <a:fillRect/>
          </a:stretch>
        </p:blipFill>
        <p:spPr>
          <a:xfrm>
            <a:off x="483413" y="566945"/>
            <a:ext cx="8177170" cy="44058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4"/>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9" name="Google Shape;89;p14"/>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Instagram Influencers</a:t>
            </a:r>
            <a:endParaRPr sz="3600"/>
          </a:p>
        </p:txBody>
      </p:sp>
      <p:sp>
        <p:nvSpPr>
          <p:cNvPr id="90" name="Google Shape;90;p14"/>
          <p:cNvSpPr txBox="1"/>
          <p:nvPr>
            <p:ph idx="4294967295" type="body"/>
          </p:nvPr>
        </p:nvSpPr>
        <p:spPr>
          <a:xfrm>
            <a:off x="1483350" y="1619650"/>
            <a:ext cx="6177300" cy="2452200"/>
          </a:xfrm>
          <a:prstGeom prst="rect">
            <a:avLst/>
          </a:prstGeom>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200">
                <a:solidFill>
                  <a:srgbClr val="FFFFFF"/>
                </a:solidFill>
              </a:rPr>
              <a:t>People have grown their businesses and even themselves as a brand on Instagram. Individuals having a noticeable following are approached by brands to promote products and services on their page.</a:t>
            </a:r>
            <a:endParaRPr b="1" sz="2200">
              <a:solidFill>
                <a:srgbClr val="FFFFFF"/>
              </a:solidFill>
            </a:endParaRPr>
          </a:p>
        </p:txBody>
      </p:sp>
      <p:sp>
        <p:nvSpPr>
          <p:cNvPr id="91" name="Google Shape;91;p14"/>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2" name="Google Shape;92;p14"/>
          <p:cNvPicPr preferRelativeResize="0"/>
          <p:nvPr/>
        </p:nvPicPr>
        <p:blipFill>
          <a:blip r:embed="rId3">
            <a:alphaModFix/>
          </a:blip>
          <a:stretch>
            <a:fillRect/>
          </a:stretch>
        </p:blipFill>
        <p:spPr>
          <a:xfrm>
            <a:off x="479000" y="4160800"/>
            <a:ext cx="3353025" cy="1157775"/>
          </a:xfrm>
          <a:prstGeom prst="rect">
            <a:avLst/>
          </a:prstGeom>
          <a:noFill/>
          <a:ln>
            <a:noFill/>
          </a:ln>
        </p:spPr>
      </p:pic>
      <p:pic>
        <p:nvPicPr>
          <p:cNvPr id="93" name="Google Shape;93;p14"/>
          <p:cNvPicPr preferRelativeResize="0"/>
          <p:nvPr/>
        </p:nvPicPr>
        <p:blipFill>
          <a:blip r:embed="rId4">
            <a:alphaModFix/>
          </a:blip>
          <a:stretch>
            <a:fillRect/>
          </a:stretch>
        </p:blipFill>
        <p:spPr>
          <a:xfrm>
            <a:off x="5252500" y="4160800"/>
            <a:ext cx="3353024" cy="1157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1"/>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09" name="Google Shape;309;p41"/>
          <p:cNvPicPr preferRelativeResize="0"/>
          <p:nvPr/>
        </p:nvPicPr>
        <p:blipFill>
          <a:blip r:embed="rId3">
            <a:alphaModFix/>
          </a:blip>
          <a:stretch>
            <a:fillRect/>
          </a:stretch>
        </p:blipFill>
        <p:spPr>
          <a:xfrm>
            <a:off x="483413" y="496070"/>
            <a:ext cx="8177170" cy="44058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327750" y="1473175"/>
            <a:ext cx="8488500" cy="35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These Pie Charts are made up of average  </a:t>
            </a:r>
            <a:r>
              <a:rPr lang="en" sz="2400" u="sng"/>
              <a:t>Likes, Comments, and Views</a:t>
            </a:r>
            <a:r>
              <a:rPr lang="en" sz="2400"/>
              <a:t> of all the posts for each post type -Photo and Video.</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We can observe that </a:t>
            </a:r>
            <a:r>
              <a:rPr i="1" lang="en" sz="2400"/>
              <a:t>Views</a:t>
            </a:r>
            <a:r>
              <a:rPr lang="en" sz="2400"/>
              <a:t> of a Video can drastically change the overall engagement of the post.</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Also, an observation can be made about Photo post’s engagement.</a:t>
            </a:r>
            <a:endParaRPr sz="2400"/>
          </a:p>
          <a:p>
            <a:pPr indent="0" lvl="0" marL="0" rtl="0" algn="ctr">
              <a:spcBef>
                <a:spcPts val="0"/>
              </a:spcBef>
              <a:spcAft>
                <a:spcPts val="0"/>
              </a:spcAft>
              <a:buNone/>
            </a:pPr>
            <a:r>
              <a:rPr lang="en" sz="2400"/>
              <a:t>Most engagement of a Photo is through its </a:t>
            </a:r>
            <a:r>
              <a:rPr i="1" lang="en" sz="2400"/>
              <a:t>Likes</a:t>
            </a:r>
            <a:r>
              <a:rPr lang="en" sz="2400"/>
              <a:t>.</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i="1" lang="en" sz="2400"/>
              <a:t>Comments</a:t>
            </a:r>
            <a:r>
              <a:rPr lang="en" sz="2400"/>
              <a:t> are somewhat</a:t>
            </a:r>
            <a:r>
              <a:rPr b="1" lang="en" sz="2400"/>
              <a:t> least</a:t>
            </a:r>
            <a:r>
              <a:rPr lang="en" sz="2400"/>
              <a:t> engaging aspect of a Post.</a:t>
            </a:r>
            <a:endParaRPr sz="2400"/>
          </a:p>
          <a:p>
            <a:pPr indent="0" lvl="0" marL="0" rtl="0" algn="ctr">
              <a:spcBef>
                <a:spcPts val="0"/>
              </a:spcBef>
              <a:spcAft>
                <a:spcPts val="0"/>
              </a:spcAft>
              <a:buNone/>
            </a:pPr>
            <a:r>
              <a:t/>
            </a:r>
            <a:endParaRPr sz="2400"/>
          </a:p>
        </p:txBody>
      </p:sp>
      <p:sp>
        <p:nvSpPr>
          <p:cNvPr id="315" name="Google Shape;315;p42"/>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743275" y="1057000"/>
            <a:ext cx="3419100" cy="38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We should know how many Photo and Video Post we are working on.</a:t>
            </a:r>
            <a:endParaRPr sz="2400">
              <a:solidFill>
                <a:schemeClr val="lt1"/>
              </a:solidFill>
            </a:endParaRPr>
          </a:p>
        </p:txBody>
      </p:sp>
      <p:pic>
        <p:nvPicPr>
          <p:cNvPr id="321" name="Google Shape;321;p43"/>
          <p:cNvPicPr preferRelativeResize="0"/>
          <p:nvPr/>
        </p:nvPicPr>
        <p:blipFill>
          <a:blip r:embed="rId3">
            <a:alphaModFix/>
          </a:blip>
          <a:stretch>
            <a:fillRect/>
          </a:stretch>
        </p:blipFill>
        <p:spPr>
          <a:xfrm>
            <a:off x="4228450" y="1057000"/>
            <a:ext cx="4396026" cy="3934501"/>
          </a:xfrm>
          <a:prstGeom prst="rect">
            <a:avLst/>
          </a:prstGeom>
          <a:noFill/>
          <a:ln>
            <a:noFill/>
          </a:ln>
        </p:spPr>
      </p:pic>
      <p:sp>
        <p:nvSpPr>
          <p:cNvPr id="322" name="Google Shape;322;p43"/>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958000" y="1225400"/>
            <a:ext cx="7300500" cy="35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Moving on, Let us analyse the data on the basis of each Hashtag.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First of all, consider the Likes and Comments of </a:t>
            </a:r>
            <a:r>
              <a:rPr b="1" i="1" lang="en" sz="2400" u="sng"/>
              <a:t>Photo </a:t>
            </a:r>
            <a:r>
              <a:rPr lang="en" sz="2400"/>
              <a:t>posts of all the Hashtags. </a:t>
            </a:r>
            <a:endParaRPr sz="2400"/>
          </a:p>
          <a:p>
            <a:pPr indent="0" lvl="0" marL="0" rtl="0" algn="ctr">
              <a:spcBef>
                <a:spcPts val="0"/>
              </a:spcBef>
              <a:spcAft>
                <a:spcPts val="0"/>
              </a:spcAft>
              <a:buNone/>
            </a:pPr>
            <a:r>
              <a:t/>
            </a:r>
            <a:endParaRPr sz="2400"/>
          </a:p>
        </p:txBody>
      </p:sp>
      <p:sp>
        <p:nvSpPr>
          <p:cNvPr id="328" name="Google Shape;328;p44"/>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5"/>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34" name="Google Shape;334;p45"/>
          <p:cNvPicPr preferRelativeResize="0"/>
          <p:nvPr/>
        </p:nvPicPr>
        <p:blipFill>
          <a:blip r:embed="rId3">
            <a:alphaModFix/>
          </a:blip>
          <a:stretch>
            <a:fillRect/>
          </a:stretch>
        </p:blipFill>
        <p:spPr>
          <a:xfrm>
            <a:off x="483413" y="654570"/>
            <a:ext cx="8177170" cy="440585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958000" y="1225400"/>
            <a:ext cx="7300500" cy="35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Clearly we can notice that </a:t>
            </a:r>
            <a:r>
              <a:rPr b="1" lang="en" sz="2400"/>
              <a:t>#sketchstreet</a:t>
            </a:r>
            <a:r>
              <a:rPr lang="en" sz="2400"/>
              <a:t> has maximum engagement whereas</a:t>
            </a:r>
            <a:r>
              <a:rPr b="1" lang="en" sz="2400"/>
              <a:t> #charmyourlove </a:t>
            </a:r>
            <a:r>
              <a:rPr lang="en" sz="2400"/>
              <a:t>has minimum engagement  for their </a:t>
            </a:r>
            <a:r>
              <a:rPr b="1" i="1" lang="en" sz="2400" u="sng"/>
              <a:t>Photo</a:t>
            </a:r>
            <a:r>
              <a:rPr lang="en" sz="2400"/>
              <a:t> Posts.</a:t>
            </a:r>
            <a:endParaRPr sz="2400"/>
          </a:p>
          <a:p>
            <a:pPr indent="0" lvl="0" marL="0" rtl="0" algn="ctr">
              <a:spcBef>
                <a:spcPts val="0"/>
              </a:spcBef>
              <a:spcAft>
                <a:spcPts val="0"/>
              </a:spcAft>
              <a:buNone/>
            </a:pPr>
            <a:r>
              <a:t/>
            </a:r>
            <a:endParaRPr sz="2400"/>
          </a:p>
        </p:txBody>
      </p:sp>
      <p:sp>
        <p:nvSpPr>
          <p:cNvPr id="340" name="Google Shape;340;p46"/>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7"/>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46" name="Google Shape;346;p47"/>
          <p:cNvSpPr txBox="1"/>
          <p:nvPr/>
        </p:nvSpPr>
        <p:spPr>
          <a:xfrm>
            <a:off x="1387450" y="2196750"/>
            <a:ext cx="6590400" cy="13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Vidaloka"/>
                <a:ea typeface="Vidaloka"/>
                <a:cs typeface="Vidaloka"/>
                <a:sym typeface="Vidaloka"/>
              </a:rPr>
              <a:t>Now</a:t>
            </a:r>
            <a:r>
              <a:rPr lang="en" sz="2400">
                <a:solidFill>
                  <a:schemeClr val="lt1"/>
                </a:solidFill>
                <a:latin typeface="Vidaloka"/>
                <a:ea typeface="Vidaloka"/>
                <a:cs typeface="Vidaloka"/>
                <a:sym typeface="Vidaloka"/>
              </a:rPr>
              <a:t>, consider the Likes and Comments of </a:t>
            </a:r>
            <a:r>
              <a:rPr b="1" i="1" lang="en" sz="2400" u="sng">
                <a:solidFill>
                  <a:schemeClr val="lt1"/>
                </a:solidFill>
                <a:latin typeface="Vidaloka"/>
                <a:ea typeface="Vidaloka"/>
                <a:cs typeface="Vidaloka"/>
                <a:sym typeface="Vidaloka"/>
              </a:rPr>
              <a:t>Vide</a:t>
            </a:r>
            <a:r>
              <a:rPr b="1" i="1" lang="en" sz="2400" u="sng">
                <a:solidFill>
                  <a:schemeClr val="lt1"/>
                </a:solidFill>
                <a:latin typeface="Vidaloka"/>
                <a:ea typeface="Vidaloka"/>
                <a:cs typeface="Vidaloka"/>
                <a:sym typeface="Vidaloka"/>
              </a:rPr>
              <a:t>o </a:t>
            </a:r>
            <a:r>
              <a:rPr lang="en" sz="2400">
                <a:solidFill>
                  <a:schemeClr val="lt1"/>
                </a:solidFill>
                <a:latin typeface="Vidaloka"/>
                <a:ea typeface="Vidaloka"/>
                <a:cs typeface="Vidaloka"/>
                <a:sym typeface="Vidaloka"/>
              </a:rPr>
              <a:t>posts of all the Hashtags. </a:t>
            </a:r>
            <a:endParaRPr sz="2400">
              <a:solidFill>
                <a:schemeClr val="lt1"/>
              </a:solidFill>
              <a:latin typeface="Vidaloka"/>
              <a:ea typeface="Vidaloka"/>
              <a:cs typeface="Vidaloka"/>
              <a:sym typeface="Vidalok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8"/>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52" name="Google Shape;352;p48"/>
          <p:cNvPicPr preferRelativeResize="0"/>
          <p:nvPr/>
        </p:nvPicPr>
        <p:blipFill>
          <a:blip r:embed="rId3">
            <a:alphaModFix/>
          </a:blip>
          <a:stretch>
            <a:fillRect/>
          </a:stretch>
        </p:blipFill>
        <p:spPr>
          <a:xfrm>
            <a:off x="483413" y="566945"/>
            <a:ext cx="8177170" cy="440585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9"/>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58" name="Google Shape;358;p49"/>
          <p:cNvSpPr txBox="1"/>
          <p:nvPr/>
        </p:nvSpPr>
        <p:spPr>
          <a:xfrm>
            <a:off x="616050" y="1288375"/>
            <a:ext cx="79119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Vidaloka"/>
                <a:ea typeface="Vidaloka"/>
                <a:cs typeface="Vidaloka"/>
                <a:sym typeface="Vidaloka"/>
              </a:rPr>
              <a:t>The results of maximum and minimum engagement for </a:t>
            </a:r>
            <a:r>
              <a:rPr b="1" i="1" lang="en" sz="2400" u="sng">
                <a:solidFill>
                  <a:schemeClr val="lt1"/>
                </a:solidFill>
                <a:latin typeface="Vidaloka"/>
                <a:ea typeface="Vidaloka"/>
                <a:cs typeface="Vidaloka"/>
                <a:sym typeface="Vidaloka"/>
              </a:rPr>
              <a:t>Video </a:t>
            </a:r>
            <a:r>
              <a:rPr lang="en" sz="2400">
                <a:solidFill>
                  <a:schemeClr val="lt1"/>
                </a:solidFill>
                <a:latin typeface="Vidaloka"/>
                <a:ea typeface="Vidaloka"/>
                <a:cs typeface="Vidaloka"/>
                <a:sym typeface="Vidaloka"/>
              </a:rPr>
              <a:t>posts are </a:t>
            </a:r>
            <a:r>
              <a:rPr b="1" lang="en" sz="2400">
                <a:solidFill>
                  <a:schemeClr val="lt1"/>
                </a:solidFill>
                <a:latin typeface="Vidaloka"/>
                <a:ea typeface="Vidaloka"/>
                <a:cs typeface="Vidaloka"/>
                <a:sym typeface="Vidaloka"/>
              </a:rPr>
              <a:t>not</a:t>
            </a:r>
            <a:r>
              <a:rPr lang="en" sz="2400">
                <a:solidFill>
                  <a:schemeClr val="lt1"/>
                </a:solidFill>
                <a:latin typeface="Vidaloka"/>
                <a:ea typeface="Vidaloka"/>
                <a:cs typeface="Vidaloka"/>
                <a:sym typeface="Vidaloka"/>
              </a:rPr>
              <a:t> similar to </a:t>
            </a:r>
            <a:r>
              <a:rPr b="1" i="1" lang="en" sz="2400" u="sng">
                <a:solidFill>
                  <a:schemeClr val="lt1"/>
                </a:solidFill>
                <a:latin typeface="Vidaloka"/>
                <a:ea typeface="Vidaloka"/>
                <a:cs typeface="Vidaloka"/>
                <a:sym typeface="Vidaloka"/>
              </a:rPr>
              <a:t>Photo</a:t>
            </a:r>
            <a:r>
              <a:rPr lang="en" sz="2400">
                <a:solidFill>
                  <a:schemeClr val="lt1"/>
                </a:solidFill>
                <a:latin typeface="Vidaloka"/>
                <a:ea typeface="Vidaloka"/>
                <a:cs typeface="Vidaloka"/>
                <a:sym typeface="Vidaloka"/>
              </a:rPr>
              <a:t> posts.</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Here, </a:t>
            </a:r>
            <a:r>
              <a:rPr b="1" lang="en" sz="2400">
                <a:solidFill>
                  <a:schemeClr val="lt1"/>
                </a:solidFill>
                <a:latin typeface="Vidaloka"/>
                <a:ea typeface="Vidaloka"/>
                <a:cs typeface="Vidaloka"/>
                <a:sym typeface="Vidaloka"/>
              </a:rPr>
              <a:t>#olaywhips</a:t>
            </a:r>
            <a:r>
              <a:rPr lang="en" sz="2400">
                <a:solidFill>
                  <a:schemeClr val="lt1"/>
                </a:solidFill>
                <a:latin typeface="Vidaloka"/>
                <a:ea typeface="Vidaloka"/>
                <a:cs typeface="Vidaloka"/>
                <a:sym typeface="Vidaloka"/>
              </a:rPr>
              <a:t> and </a:t>
            </a:r>
            <a:r>
              <a:rPr b="1" lang="en" sz="2400">
                <a:solidFill>
                  <a:schemeClr val="lt1"/>
                </a:solidFill>
                <a:latin typeface="Vidaloka"/>
                <a:ea typeface="Vidaloka"/>
                <a:cs typeface="Vidaloka"/>
                <a:sym typeface="Vidaloka"/>
              </a:rPr>
              <a:t>#corningglass</a:t>
            </a:r>
            <a:r>
              <a:rPr lang="en" sz="2400">
                <a:solidFill>
                  <a:schemeClr val="lt1"/>
                </a:solidFill>
                <a:latin typeface="Vidaloka"/>
                <a:ea typeface="Vidaloka"/>
                <a:cs typeface="Vidaloka"/>
                <a:sym typeface="Vidaloka"/>
              </a:rPr>
              <a:t> have maximum and minimum engagements respectively.</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As discussed earlier </a:t>
            </a:r>
            <a:r>
              <a:rPr i="1" lang="en" sz="2400">
                <a:solidFill>
                  <a:schemeClr val="lt1"/>
                </a:solidFill>
                <a:latin typeface="Vidaloka"/>
                <a:ea typeface="Vidaloka"/>
                <a:cs typeface="Vidaloka"/>
                <a:sym typeface="Vidaloka"/>
              </a:rPr>
              <a:t>Views</a:t>
            </a:r>
            <a:r>
              <a:rPr lang="en" sz="2400">
                <a:solidFill>
                  <a:schemeClr val="lt1"/>
                </a:solidFill>
                <a:latin typeface="Vidaloka"/>
                <a:ea typeface="Vidaloka"/>
                <a:cs typeface="Vidaloka"/>
                <a:sym typeface="Vidaloka"/>
              </a:rPr>
              <a:t> spike the </a:t>
            </a:r>
            <a:r>
              <a:rPr lang="en" sz="2400">
                <a:solidFill>
                  <a:schemeClr val="lt1"/>
                </a:solidFill>
                <a:latin typeface="Vidaloka"/>
                <a:ea typeface="Vidaloka"/>
                <a:cs typeface="Vidaloka"/>
                <a:sym typeface="Vidaloka"/>
              </a:rPr>
              <a:t>engagement.</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Also, the number of </a:t>
            </a:r>
            <a:r>
              <a:rPr i="1" lang="en" sz="2400">
                <a:solidFill>
                  <a:schemeClr val="lt1"/>
                </a:solidFill>
                <a:latin typeface="Vidaloka"/>
                <a:ea typeface="Vidaloka"/>
                <a:cs typeface="Vidaloka"/>
                <a:sym typeface="Vidaloka"/>
              </a:rPr>
              <a:t>Comments</a:t>
            </a:r>
            <a:r>
              <a:rPr lang="en" sz="2400">
                <a:solidFill>
                  <a:schemeClr val="lt1"/>
                </a:solidFill>
                <a:latin typeface="Vidaloka"/>
                <a:ea typeface="Vidaloka"/>
                <a:cs typeface="Vidaloka"/>
                <a:sym typeface="Vidaloka"/>
              </a:rPr>
              <a:t> for the </a:t>
            </a:r>
            <a:r>
              <a:rPr b="1" lang="en" sz="2400">
                <a:solidFill>
                  <a:schemeClr val="lt1"/>
                </a:solidFill>
                <a:latin typeface="Vidaloka"/>
                <a:ea typeface="Vidaloka"/>
                <a:cs typeface="Vidaloka"/>
                <a:sym typeface="Vidaloka"/>
              </a:rPr>
              <a:t>#rouguesignature</a:t>
            </a:r>
            <a:r>
              <a:rPr lang="en" sz="2400">
                <a:solidFill>
                  <a:schemeClr val="lt1"/>
                </a:solidFill>
                <a:latin typeface="Vidaloka"/>
                <a:ea typeface="Vidaloka"/>
                <a:cs typeface="Vidaloka"/>
                <a:sym typeface="Vidaloka"/>
              </a:rPr>
              <a:t> is strangely very high. </a:t>
            </a:r>
            <a:endParaRPr sz="2400">
              <a:solidFill>
                <a:schemeClr val="lt1"/>
              </a:solidFill>
              <a:latin typeface="Vidaloka"/>
              <a:ea typeface="Vidaloka"/>
              <a:cs typeface="Vidaloka"/>
              <a:sym typeface="Vidalok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0"/>
          <p:cNvSpPr txBox="1"/>
          <p:nvPr/>
        </p:nvSpPr>
        <p:spPr>
          <a:xfrm>
            <a:off x="775500" y="2324250"/>
            <a:ext cx="7593000" cy="10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Vidaloka"/>
                <a:ea typeface="Vidaloka"/>
                <a:cs typeface="Vidaloka"/>
                <a:sym typeface="Vidaloka"/>
              </a:rPr>
              <a:t>Let us visualise Total Engagement for all Hashtags.</a:t>
            </a:r>
            <a:endParaRPr sz="2400">
              <a:solidFill>
                <a:schemeClr val="lt1"/>
              </a:solidFill>
              <a:latin typeface="Vidaloka"/>
              <a:ea typeface="Vidaloka"/>
              <a:cs typeface="Vidaloka"/>
              <a:sym typeface="Vidaloka"/>
            </a:endParaRPr>
          </a:p>
        </p:txBody>
      </p:sp>
      <p:sp>
        <p:nvSpPr>
          <p:cNvPr id="364" name="Google Shape;364;p50"/>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9" name="Google Shape;99;p15"/>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Instagram Influencers</a:t>
            </a:r>
            <a:endParaRPr sz="3600"/>
          </a:p>
        </p:txBody>
      </p:sp>
      <p:sp>
        <p:nvSpPr>
          <p:cNvPr id="100" name="Google Shape;100;p15"/>
          <p:cNvSpPr txBox="1"/>
          <p:nvPr>
            <p:ph idx="4294967295" type="body"/>
          </p:nvPr>
        </p:nvSpPr>
        <p:spPr>
          <a:xfrm>
            <a:off x="1156225" y="1899500"/>
            <a:ext cx="7053000" cy="2836800"/>
          </a:xfrm>
          <a:prstGeom prst="rect">
            <a:avLst/>
          </a:prstGeom>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200">
                <a:solidFill>
                  <a:srgbClr val="FFFFFF"/>
                </a:solidFill>
              </a:rPr>
              <a:t>The enagagement on Influencer’s page is turned into brand’s clients. </a:t>
            </a:r>
            <a:endParaRPr b="1" sz="2200">
              <a:solidFill>
                <a:srgbClr val="FFFFFF"/>
              </a:solidFill>
            </a:endParaRPr>
          </a:p>
          <a:p>
            <a:pPr indent="0" lvl="0" marL="0" rtl="0" algn="ctr">
              <a:lnSpc>
                <a:spcPct val="115000"/>
              </a:lnSpc>
              <a:spcBef>
                <a:spcPts val="600"/>
              </a:spcBef>
              <a:spcAft>
                <a:spcPts val="0"/>
              </a:spcAft>
              <a:buNone/>
            </a:pPr>
            <a:r>
              <a:t/>
            </a:r>
            <a:endParaRPr b="1" sz="2200">
              <a:solidFill>
                <a:srgbClr val="FFFFFF"/>
              </a:solidFill>
            </a:endParaRPr>
          </a:p>
          <a:p>
            <a:pPr indent="0" lvl="0" marL="0" rtl="0" algn="ctr">
              <a:lnSpc>
                <a:spcPct val="115000"/>
              </a:lnSpc>
              <a:spcBef>
                <a:spcPts val="600"/>
              </a:spcBef>
              <a:spcAft>
                <a:spcPts val="0"/>
              </a:spcAft>
              <a:buNone/>
            </a:pPr>
            <a:r>
              <a:rPr b="1" lang="en" sz="2200">
                <a:solidFill>
                  <a:srgbClr val="FFFFFF"/>
                </a:solidFill>
              </a:rPr>
              <a:t>The engagement is the number of </a:t>
            </a:r>
            <a:r>
              <a:rPr b="1" i="1" lang="en" sz="2200">
                <a:solidFill>
                  <a:srgbClr val="FFFFFF"/>
                </a:solidFill>
              </a:rPr>
              <a:t>l</a:t>
            </a:r>
            <a:r>
              <a:rPr b="1" i="1" lang="en" sz="2200">
                <a:solidFill>
                  <a:srgbClr val="FFFFFF"/>
                </a:solidFill>
              </a:rPr>
              <a:t>ikes/comments/views/responses/shares/saves</a:t>
            </a:r>
            <a:r>
              <a:rPr b="1" lang="en" sz="2200">
                <a:solidFill>
                  <a:srgbClr val="FFFFFF"/>
                </a:solidFill>
              </a:rPr>
              <a:t>on the post or stories of the influencer. </a:t>
            </a:r>
            <a:endParaRPr b="1" sz="2200">
              <a:solidFill>
                <a:srgbClr val="FFFFFF"/>
              </a:solidFill>
            </a:endParaRPr>
          </a:p>
        </p:txBody>
      </p:sp>
      <p:sp>
        <p:nvSpPr>
          <p:cNvPr id="101" name="Google Shape;101;p15"/>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1"/>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70" name="Google Shape;370;p51"/>
          <p:cNvPicPr preferRelativeResize="0"/>
          <p:nvPr/>
        </p:nvPicPr>
        <p:blipFill>
          <a:blip r:embed="rId3">
            <a:alphaModFix/>
          </a:blip>
          <a:stretch>
            <a:fillRect/>
          </a:stretch>
        </p:blipFill>
        <p:spPr>
          <a:xfrm>
            <a:off x="483413" y="566945"/>
            <a:ext cx="8177170" cy="440585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nvSpPr>
        <p:spPr>
          <a:xfrm>
            <a:off x="775500" y="1611475"/>
            <a:ext cx="7593000" cy="31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Vidaloka"/>
                <a:ea typeface="Vidaloka"/>
                <a:cs typeface="Vidaloka"/>
                <a:sym typeface="Vidaloka"/>
              </a:rPr>
              <a:t>We can observe</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Maximum Engagement :                                    #olaywhips</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rPr lang="en" sz="2400">
                <a:solidFill>
                  <a:schemeClr val="lt1"/>
                </a:solidFill>
                <a:latin typeface="Vidaloka"/>
                <a:ea typeface="Vidaloka"/>
                <a:cs typeface="Vidaloka"/>
                <a:sym typeface="Vidaloka"/>
              </a:rPr>
              <a:t> Minimum Engagement:                    #corninggorillaglass</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Notably,the result of the total engagement of a Hashtag</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i</a:t>
            </a:r>
            <a:r>
              <a:rPr lang="en" sz="2400">
                <a:solidFill>
                  <a:schemeClr val="lt1"/>
                </a:solidFill>
                <a:latin typeface="Vidaloka"/>
                <a:ea typeface="Vidaloka"/>
                <a:cs typeface="Vidaloka"/>
                <a:sym typeface="Vidaloka"/>
              </a:rPr>
              <a:t>s </a:t>
            </a:r>
            <a:r>
              <a:rPr lang="en" sz="2400" u="sng">
                <a:solidFill>
                  <a:schemeClr val="lt1"/>
                </a:solidFill>
                <a:latin typeface="Vidaloka"/>
                <a:ea typeface="Vidaloka"/>
                <a:cs typeface="Vidaloka"/>
                <a:sym typeface="Vidaloka"/>
              </a:rPr>
              <a:t>similar</a:t>
            </a:r>
            <a:r>
              <a:rPr lang="en" sz="2400">
                <a:solidFill>
                  <a:schemeClr val="lt1"/>
                </a:solidFill>
                <a:latin typeface="Vidaloka"/>
                <a:ea typeface="Vidaloka"/>
                <a:cs typeface="Vidaloka"/>
                <a:sym typeface="Vidaloka"/>
              </a:rPr>
              <a:t> to the engagement generated by </a:t>
            </a:r>
            <a:r>
              <a:rPr i="1" lang="en" sz="2400">
                <a:solidFill>
                  <a:schemeClr val="lt1"/>
                </a:solidFill>
                <a:latin typeface="Vidaloka"/>
                <a:ea typeface="Vidaloka"/>
                <a:cs typeface="Vidaloka"/>
                <a:sym typeface="Vidaloka"/>
              </a:rPr>
              <a:t>Video</a:t>
            </a:r>
            <a:r>
              <a:rPr lang="en" sz="2400">
                <a:solidFill>
                  <a:schemeClr val="lt1"/>
                </a:solidFill>
                <a:latin typeface="Vidaloka"/>
                <a:ea typeface="Vidaloka"/>
                <a:cs typeface="Vidaloka"/>
                <a:sym typeface="Vidaloka"/>
              </a:rPr>
              <a:t> Posts.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p:txBody>
      </p:sp>
      <p:sp>
        <p:nvSpPr>
          <p:cNvPr id="376" name="Google Shape;376;p52"/>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3"/>
          <p:cNvSpPr txBox="1"/>
          <p:nvPr/>
        </p:nvSpPr>
        <p:spPr>
          <a:xfrm>
            <a:off x="747900" y="2057450"/>
            <a:ext cx="7648200" cy="9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Vidaloka"/>
                <a:ea typeface="Vidaloka"/>
                <a:cs typeface="Vidaloka"/>
                <a:sym typeface="Vidaloka"/>
              </a:rPr>
              <a:t>Let us, look at the timeline of posts for each Hashtag.</a:t>
            </a:r>
            <a:r>
              <a:rPr lang="en" sz="2400">
                <a:solidFill>
                  <a:schemeClr val="lt1"/>
                </a:solidFill>
                <a:latin typeface="Vidaloka"/>
                <a:ea typeface="Vidaloka"/>
                <a:cs typeface="Vidaloka"/>
                <a:sym typeface="Vidaloka"/>
              </a:rPr>
              <a:t>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p:txBody>
      </p:sp>
      <p:sp>
        <p:nvSpPr>
          <p:cNvPr id="382" name="Google Shape;382;p53"/>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4"/>
          <p:cNvSpPr txBox="1"/>
          <p:nvPr>
            <p:ph idx="12" type="sldNum"/>
          </p:nvPr>
        </p:nvSpPr>
        <p:spPr>
          <a:xfrm>
            <a:off x="4297659" y="38899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88" name="Google Shape;388;p54"/>
          <p:cNvPicPr preferRelativeResize="0"/>
          <p:nvPr/>
        </p:nvPicPr>
        <p:blipFill>
          <a:blip r:embed="rId3">
            <a:alphaModFix/>
          </a:blip>
          <a:stretch>
            <a:fillRect/>
          </a:stretch>
        </p:blipFill>
        <p:spPr>
          <a:xfrm>
            <a:off x="318275" y="565595"/>
            <a:ext cx="8507441" cy="458380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5"/>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94" name="Google Shape;394;p55"/>
          <p:cNvSpPr txBox="1"/>
          <p:nvPr/>
        </p:nvSpPr>
        <p:spPr>
          <a:xfrm>
            <a:off x="747900" y="1404000"/>
            <a:ext cx="7648200" cy="29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Vidaloka"/>
                <a:ea typeface="Vidaloka"/>
                <a:cs typeface="Vidaloka"/>
                <a:sym typeface="Vidaloka"/>
              </a:rPr>
              <a:t>We can note the some brands were able to generate huge engagement in short amount of time, on the other hand some maintained the engagement at a steady level over past years.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Let’s find a relationship between total engagement and number of days consumed to create these engagements.  </a:t>
            </a:r>
            <a:r>
              <a:rPr lang="en" sz="2400">
                <a:solidFill>
                  <a:schemeClr val="lt1"/>
                </a:solidFill>
                <a:latin typeface="Vidaloka"/>
                <a:ea typeface="Vidaloka"/>
                <a:cs typeface="Vidaloka"/>
                <a:sym typeface="Vidaloka"/>
              </a:rPr>
              <a:t>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6"/>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00" name="Google Shape;400;p56"/>
          <p:cNvPicPr preferRelativeResize="0"/>
          <p:nvPr/>
        </p:nvPicPr>
        <p:blipFill>
          <a:blip r:embed="rId3">
            <a:alphaModFix/>
          </a:blip>
          <a:stretch>
            <a:fillRect/>
          </a:stretch>
        </p:blipFill>
        <p:spPr>
          <a:xfrm>
            <a:off x="332925" y="1156200"/>
            <a:ext cx="8478150" cy="38657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7"/>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06" name="Google Shape;406;p57"/>
          <p:cNvSpPr txBox="1"/>
          <p:nvPr/>
        </p:nvSpPr>
        <p:spPr>
          <a:xfrm>
            <a:off x="747900" y="1149000"/>
            <a:ext cx="7648200" cy="29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Vidaloka"/>
                <a:ea typeface="Vidaloka"/>
                <a:cs typeface="Vidaloka"/>
                <a:sym typeface="Vidaloka"/>
              </a:rPr>
              <a:t>Here, the</a:t>
            </a:r>
            <a:r>
              <a:rPr lang="en" sz="2400" u="sng">
                <a:solidFill>
                  <a:schemeClr val="lt1"/>
                </a:solidFill>
                <a:latin typeface="Vidaloka"/>
                <a:ea typeface="Vidaloka"/>
                <a:cs typeface="Vidaloka"/>
                <a:sym typeface="Vidaloka"/>
              </a:rPr>
              <a:t> orange line represents number of days and the bars represent engagement. </a:t>
            </a:r>
            <a:endParaRPr sz="2400" u="sng">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Visually no relationship can be observed between days spend to generate engagement and engagement it self</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rPr lang="en" sz="2400">
                <a:solidFill>
                  <a:schemeClr val="lt1"/>
                </a:solidFill>
                <a:latin typeface="Vidaloka"/>
                <a:ea typeface="Vidaloka"/>
                <a:cs typeface="Vidaloka"/>
                <a:sym typeface="Vidaloka"/>
              </a:rPr>
              <a:t>This can be proved mathematically by</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p:txBody>
      </p:sp>
      <p:pic>
        <p:nvPicPr>
          <p:cNvPr id="407" name="Google Shape;407;p57"/>
          <p:cNvPicPr preferRelativeResize="0"/>
          <p:nvPr/>
        </p:nvPicPr>
        <p:blipFill>
          <a:blip r:embed="rId3">
            <a:alphaModFix/>
          </a:blip>
          <a:stretch>
            <a:fillRect/>
          </a:stretch>
        </p:blipFill>
        <p:spPr>
          <a:xfrm>
            <a:off x="86325" y="3749600"/>
            <a:ext cx="8839202" cy="10592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8"/>
          <p:cNvSpPr txBox="1"/>
          <p:nvPr/>
        </p:nvSpPr>
        <p:spPr>
          <a:xfrm>
            <a:off x="747900" y="1149000"/>
            <a:ext cx="7648200" cy="29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Vidaloka"/>
                <a:ea typeface="Vidaloka"/>
                <a:cs typeface="Vidaloka"/>
                <a:sym typeface="Vidaloka"/>
              </a:rPr>
              <a:t>Following observations can be made from Engagement Vs Number of Days chart:</a:t>
            </a:r>
            <a:endParaRPr sz="2400">
              <a:solidFill>
                <a:schemeClr val="lt1"/>
              </a:solidFill>
              <a:latin typeface="Vidaloka"/>
              <a:ea typeface="Vidaloka"/>
              <a:cs typeface="Vidaloka"/>
              <a:sym typeface="Vidaloka"/>
            </a:endParaRPr>
          </a:p>
          <a:p>
            <a:pPr indent="0" lvl="0" marL="0" rtl="0" algn="l">
              <a:spcBef>
                <a:spcPts val="0"/>
              </a:spcBef>
              <a:spcAft>
                <a:spcPts val="0"/>
              </a:spcAft>
              <a:buNone/>
            </a:pPr>
            <a:r>
              <a:t/>
            </a:r>
            <a:endParaRPr sz="2400">
              <a:solidFill>
                <a:schemeClr val="lt1"/>
              </a:solidFill>
              <a:latin typeface="Vidaloka"/>
              <a:ea typeface="Vidaloka"/>
              <a:cs typeface="Vidaloka"/>
              <a:sym typeface="Vidaloka"/>
            </a:endParaRPr>
          </a:p>
          <a:p>
            <a:pPr indent="-381000" lvl="0" marL="457200" rtl="0" algn="l">
              <a:spcBef>
                <a:spcPts val="0"/>
              </a:spcBef>
              <a:spcAft>
                <a:spcPts val="0"/>
              </a:spcAft>
              <a:buClr>
                <a:schemeClr val="lt1"/>
              </a:buClr>
              <a:buSzPts val="2400"/>
              <a:buFont typeface="Vidaloka"/>
              <a:buAutoNum type="arabicPeriod"/>
            </a:pPr>
            <a:r>
              <a:rPr lang="en" sz="2400">
                <a:solidFill>
                  <a:schemeClr val="lt1"/>
                </a:solidFill>
                <a:latin typeface="Vidaloka"/>
                <a:ea typeface="Vidaloka"/>
                <a:cs typeface="Vidaloka"/>
                <a:sym typeface="Vidaloka"/>
              </a:rPr>
              <a:t>The engagement generated from a particular hashtag  does not depend upon number of posts but on the total number of </a:t>
            </a:r>
            <a:r>
              <a:rPr b="1" lang="en" sz="2400">
                <a:solidFill>
                  <a:schemeClr val="lt1"/>
                </a:solidFill>
                <a:latin typeface="Vidaloka"/>
                <a:ea typeface="Vidaloka"/>
                <a:cs typeface="Vidaloka"/>
                <a:sym typeface="Vidaloka"/>
              </a:rPr>
              <a:t>likes+comments+views.</a:t>
            </a:r>
            <a:endParaRPr b="1" sz="2400">
              <a:solidFill>
                <a:schemeClr val="lt1"/>
              </a:solidFill>
              <a:latin typeface="Vidaloka"/>
              <a:ea typeface="Vidaloka"/>
              <a:cs typeface="Vidaloka"/>
              <a:sym typeface="Vidaloka"/>
            </a:endParaRPr>
          </a:p>
          <a:p>
            <a:pPr indent="-381000" lvl="0" marL="457200" rtl="0" algn="l">
              <a:spcBef>
                <a:spcPts val="0"/>
              </a:spcBef>
              <a:spcAft>
                <a:spcPts val="0"/>
              </a:spcAft>
              <a:buClr>
                <a:schemeClr val="lt1"/>
              </a:buClr>
              <a:buSzPts val="2400"/>
              <a:buFont typeface="Vidaloka"/>
              <a:buAutoNum type="arabicPeriod"/>
            </a:pPr>
            <a:r>
              <a:rPr lang="en" sz="2400">
                <a:solidFill>
                  <a:schemeClr val="lt1"/>
                </a:solidFill>
                <a:latin typeface="Vidaloka"/>
                <a:ea typeface="Vidaloka"/>
                <a:cs typeface="Vidaloka"/>
                <a:sym typeface="Vidaloka"/>
              </a:rPr>
              <a:t>The engagement generated does not even depend on number of days but the frequency of posts made in a particular span having higher likes+comments+views.</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p:txBody>
      </p:sp>
      <p:sp>
        <p:nvSpPr>
          <p:cNvPr id="413" name="Google Shape;413;p58"/>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9"/>
          <p:cNvSpPr txBox="1"/>
          <p:nvPr>
            <p:ph idx="4294967295" type="ctrTitle"/>
          </p:nvPr>
        </p:nvSpPr>
        <p:spPr>
          <a:xfrm>
            <a:off x="578125" y="3136550"/>
            <a:ext cx="7845600" cy="128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Conclusion</a:t>
            </a:r>
            <a:endParaRPr sz="6000"/>
          </a:p>
        </p:txBody>
      </p:sp>
      <p:sp>
        <p:nvSpPr>
          <p:cNvPr id="419" name="Google Shape;419;p59"/>
          <p:cNvSpPr/>
          <p:nvPr/>
        </p:nvSpPr>
        <p:spPr>
          <a:xfrm>
            <a:off x="4772939" y="2514497"/>
            <a:ext cx="195774" cy="20771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9"/>
          <p:cNvSpPr/>
          <p:nvPr/>
        </p:nvSpPr>
        <p:spPr>
          <a:xfrm rot="2647126">
            <a:off x="3777078" y="1534836"/>
            <a:ext cx="285467" cy="27645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9"/>
          <p:cNvSpPr/>
          <p:nvPr/>
        </p:nvSpPr>
        <p:spPr>
          <a:xfrm rot="-1759554">
            <a:off x="4179300" y="1712391"/>
            <a:ext cx="200363" cy="20362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9"/>
          <p:cNvSpPr/>
          <p:nvPr/>
        </p:nvSpPr>
        <p:spPr>
          <a:xfrm rot="3104382">
            <a:off x="5363774" y="1879186"/>
            <a:ext cx="156029" cy="14694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9"/>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24" name="Google Shape;424;p59"/>
          <p:cNvGrpSpPr/>
          <p:nvPr/>
        </p:nvGrpSpPr>
        <p:grpSpPr>
          <a:xfrm>
            <a:off x="2513484" y="1955550"/>
            <a:ext cx="1895505" cy="1106581"/>
            <a:chOff x="3241535" y="3039449"/>
            <a:chExt cx="1211572" cy="292398"/>
          </a:xfrm>
        </p:grpSpPr>
        <p:sp>
          <p:nvSpPr>
            <p:cNvPr id="425" name="Google Shape;425;p59"/>
            <p:cNvSpPr/>
            <p:nvPr/>
          </p:nvSpPr>
          <p:spPr>
            <a:xfrm>
              <a:off x="3241535" y="3039449"/>
              <a:ext cx="1211572" cy="292398"/>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9"/>
            <p:cNvSpPr/>
            <p:nvPr/>
          </p:nvSpPr>
          <p:spPr>
            <a:xfrm>
              <a:off x="3608541" y="3074672"/>
              <a:ext cx="477556"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0"/>
          <p:cNvSpPr txBox="1"/>
          <p:nvPr/>
        </p:nvSpPr>
        <p:spPr>
          <a:xfrm>
            <a:off x="747900" y="1149000"/>
            <a:ext cx="7648200" cy="29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Vidaloka"/>
                <a:ea typeface="Vidaloka"/>
                <a:cs typeface="Vidaloka"/>
                <a:sym typeface="Vidaloka"/>
              </a:rPr>
              <a:t>For a brand, the following measures should be taken into consideration while predicting the engagement of their hashtag.</a:t>
            </a:r>
            <a:endParaRPr sz="2400">
              <a:solidFill>
                <a:schemeClr val="lt1"/>
              </a:solidFill>
              <a:latin typeface="Vidaloka"/>
              <a:ea typeface="Vidaloka"/>
              <a:cs typeface="Vidaloka"/>
              <a:sym typeface="Vidaloka"/>
            </a:endParaRPr>
          </a:p>
          <a:p>
            <a:pPr indent="-381000" lvl="0" marL="457200" rtl="0" algn="l">
              <a:spcBef>
                <a:spcPts val="0"/>
              </a:spcBef>
              <a:spcAft>
                <a:spcPts val="0"/>
              </a:spcAft>
              <a:buClr>
                <a:schemeClr val="lt1"/>
              </a:buClr>
              <a:buSzPts val="2400"/>
              <a:buFont typeface="Vidaloka"/>
              <a:buAutoNum type="arabicPeriod"/>
            </a:pPr>
            <a:r>
              <a:rPr lang="en" sz="2400">
                <a:solidFill>
                  <a:schemeClr val="lt1"/>
                </a:solidFill>
                <a:latin typeface="Vidaloka"/>
                <a:ea typeface="Vidaloka"/>
                <a:cs typeface="Vidaloka"/>
                <a:sym typeface="Vidaloka"/>
              </a:rPr>
              <a:t>The posts should be able to generate huge engagement in less time span.</a:t>
            </a:r>
            <a:endParaRPr sz="2400">
              <a:solidFill>
                <a:schemeClr val="lt1"/>
              </a:solidFill>
              <a:latin typeface="Vidaloka"/>
              <a:ea typeface="Vidaloka"/>
              <a:cs typeface="Vidaloka"/>
              <a:sym typeface="Vidaloka"/>
            </a:endParaRPr>
          </a:p>
          <a:p>
            <a:pPr indent="-381000" lvl="0" marL="457200" rtl="0" algn="l">
              <a:spcBef>
                <a:spcPts val="0"/>
              </a:spcBef>
              <a:spcAft>
                <a:spcPts val="0"/>
              </a:spcAft>
              <a:buClr>
                <a:schemeClr val="lt1"/>
              </a:buClr>
              <a:buSzPts val="2400"/>
              <a:buFont typeface="Vidaloka"/>
              <a:buAutoNum type="arabicPeriod"/>
            </a:pPr>
            <a:r>
              <a:rPr lang="en" sz="2400">
                <a:solidFill>
                  <a:schemeClr val="lt1"/>
                </a:solidFill>
                <a:latin typeface="Vidaloka"/>
                <a:ea typeface="Vidaloka"/>
                <a:cs typeface="Vidaloka"/>
                <a:sym typeface="Vidaloka"/>
              </a:rPr>
              <a:t>The total engagement depends on the video posts generated, therefore, video posts should be </a:t>
            </a:r>
            <a:r>
              <a:rPr lang="en" sz="2400">
                <a:solidFill>
                  <a:schemeClr val="lt1"/>
                </a:solidFill>
                <a:latin typeface="Vidaloka"/>
                <a:ea typeface="Vidaloka"/>
                <a:cs typeface="Vidaloka"/>
                <a:sym typeface="Vidaloka"/>
              </a:rPr>
              <a:t>preferred</a:t>
            </a:r>
            <a:r>
              <a:rPr lang="en" sz="2400">
                <a:solidFill>
                  <a:schemeClr val="lt1"/>
                </a:solidFill>
                <a:latin typeface="Vidaloka"/>
                <a:ea typeface="Vidaloka"/>
                <a:cs typeface="Vidaloka"/>
                <a:sym typeface="Vidaloka"/>
              </a:rPr>
              <a:t>.</a:t>
            </a:r>
            <a:endParaRPr sz="2400">
              <a:solidFill>
                <a:schemeClr val="lt1"/>
              </a:solidFill>
              <a:latin typeface="Vidaloka"/>
              <a:ea typeface="Vidaloka"/>
              <a:cs typeface="Vidaloka"/>
              <a:sym typeface="Vidaloka"/>
            </a:endParaRPr>
          </a:p>
          <a:p>
            <a:pPr indent="-381000" lvl="0" marL="457200" rtl="0" algn="l">
              <a:spcBef>
                <a:spcPts val="0"/>
              </a:spcBef>
              <a:spcAft>
                <a:spcPts val="0"/>
              </a:spcAft>
              <a:buClr>
                <a:schemeClr val="lt1"/>
              </a:buClr>
              <a:buSzPts val="2400"/>
              <a:buFont typeface="Vidaloka"/>
              <a:buAutoNum type="arabicPeriod"/>
            </a:pPr>
            <a:r>
              <a:rPr lang="en" sz="2400">
                <a:solidFill>
                  <a:schemeClr val="lt1"/>
                </a:solidFill>
                <a:latin typeface="Vidaloka"/>
                <a:ea typeface="Vidaloka"/>
                <a:cs typeface="Vidaloka"/>
                <a:sym typeface="Vidaloka"/>
              </a:rPr>
              <a:t>The frequency of posts mentioned in (1) should be high.</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rPr lang="en" sz="2400">
                <a:solidFill>
                  <a:schemeClr val="lt1"/>
                </a:solidFill>
                <a:latin typeface="Vidaloka"/>
                <a:ea typeface="Vidaloka"/>
                <a:cs typeface="Vidaloka"/>
                <a:sym typeface="Vidaloka"/>
              </a:rPr>
              <a:t>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a:p>
            <a:pPr indent="0" lvl="0" marL="0" rtl="0" algn="ctr">
              <a:spcBef>
                <a:spcPts val="0"/>
              </a:spcBef>
              <a:spcAft>
                <a:spcPts val="0"/>
              </a:spcAft>
              <a:buNone/>
            </a:pPr>
            <a:r>
              <a:t/>
            </a:r>
            <a:endParaRPr sz="2400">
              <a:solidFill>
                <a:schemeClr val="lt1"/>
              </a:solidFill>
              <a:latin typeface="Vidaloka"/>
              <a:ea typeface="Vidaloka"/>
              <a:cs typeface="Vidaloka"/>
              <a:sym typeface="Vidaloka"/>
            </a:endParaRPr>
          </a:p>
        </p:txBody>
      </p:sp>
      <p:sp>
        <p:nvSpPr>
          <p:cNvPr id="432" name="Google Shape;432;p60"/>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7" name="Google Shape;107;p16"/>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Instagram Influencers</a:t>
            </a:r>
            <a:endParaRPr sz="3600"/>
          </a:p>
        </p:txBody>
      </p:sp>
      <p:sp>
        <p:nvSpPr>
          <p:cNvPr id="108" name="Google Shape;108;p16"/>
          <p:cNvSpPr txBox="1"/>
          <p:nvPr>
            <p:ph idx="4294967295" type="body"/>
          </p:nvPr>
        </p:nvSpPr>
        <p:spPr>
          <a:xfrm>
            <a:off x="1483350" y="2284150"/>
            <a:ext cx="6177300" cy="2452200"/>
          </a:xfrm>
          <a:prstGeom prst="rect">
            <a:avLst/>
          </a:prstGeom>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200">
                <a:solidFill>
                  <a:srgbClr val="FFFFFF"/>
                </a:solidFill>
              </a:rPr>
              <a:t>To track this, brand usually asks the influencer to add an hashtag to the captions of post and stories.</a:t>
            </a:r>
            <a:endParaRPr b="1" sz="2200">
              <a:solidFill>
                <a:srgbClr val="FFFFFF"/>
              </a:solidFill>
            </a:endParaRPr>
          </a:p>
          <a:p>
            <a:pPr indent="0" lvl="0" marL="0" rtl="0" algn="ctr">
              <a:lnSpc>
                <a:spcPct val="115000"/>
              </a:lnSpc>
              <a:spcBef>
                <a:spcPts val="600"/>
              </a:spcBef>
              <a:spcAft>
                <a:spcPts val="0"/>
              </a:spcAft>
              <a:buNone/>
            </a:pPr>
            <a:r>
              <a:t/>
            </a:r>
            <a:endParaRPr b="1" sz="2200">
              <a:solidFill>
                <a:srgbClr val="FFFFFF"/>
              </a:solidFill>
            </a:endParaRPr>
          </a:p>
          <a:p>
            <a:pPr indent="0" lvl="0" marL="0" rtl="0" algn="ctr">
              <a:lnSpc>
                <a:spcPct val="115000"/>
              </a:lnSpc>
              <a:spcBef>
                <a:spcPts val="600"/>
              </a:spcBef>
              <a:spcAft>
                <a:spcPts val="0"/>
              </a:spcAft>
              <a:buNone/>
            </a:pPr>
            <a:r>
              <a:rPr b="1" lang="en" sz="2200">
                <a:solidFill>
                  <a:srgbClr val="FFFFFF"/>
                </a:solidFill>
              </a:rPr>
              <a:t>These hashtags ease the access of sponsored posts for the brand</a:t>
            </a:r>
            <a:endParaRPr b="1" sz="2200">
              <a:solidFill>
                <a:srgbClr val="FFFFFF"/>
              </a:solidFill>
            </a:endParaRPr>
          </a:p>
        </p:txBody>
      </p:sp>
      <p:sp>
        <p:nvSpPr>
          <p:cNvPr id="109" name="Google Shape;109;p16"/>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1"/>
          <p:cNvSpPr txBox="1"/>
          <p:nvPr>
            <p:ph type="title"/>
          </p:nvPr>
        </p:nvSpPr>
        <p:spPr>
          <a:xfrm>
            <a:off x="327750" y="1093264"/>
            <a:ext cx="8488500" cy="32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Since we are able to find the relationship between our predictors and response variable. We will reject Ho.</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Therefore, we are able to predict the engagement for a particular Hashtag.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__X__</a:t>
            </a:r>
            <a:endParaRPr sz="2400"/>
          </a:p>
          <a:p>
            <a:pPr indent="0" lvl="0" marL="0" rtl="0" algn="ctr">
              <a:spcBef>
                <a:spcPts val="0"/>
              </a:spcBef>
              <a:spcAft>
                <a:spcPts val="0"/>
              </a:spcAft>
              <a:buNone/>
            </a:pPr>
            <a:r>
              <a:t/>
            </a:r>
            <a:endParaRPr/>
          </a:p>
          <a:p>
            <a:pPr indent="0" lvl="0" marL="0" rtl="0" algn="ctr">
              <a:spcBef>
                <a:spcPts val="0"/>
              </a:spcBef>
              <a:spcAft>
                <a:spcPts val="0"/>
              </a:spcAft>
              <a:buNone/>
            </a:pPr>
            <a:r>
              <a:t/>
            </a:r>
            <a:endParaRPr sz="2000"/>
          </a:p>
        </p:txBody>
      </p:sp>
      <p:sp>
        <p:nvSpPr>
          <p:cNvPr id="438" name="Google Shape;438;p61"/>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2"/>
          <p:cNvSpPr txBox="1"/>
          <p:nvPr>
            <p:ph idx="4294967295" type="ctrTitle"/>
          </p:nvPr>
        </p:nvSpPr>
        <p:spPr>
          <a:xfrm>
            <a:off x="578125" y="3136550"/>
            <a:ext cx="7845600" cy="128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The Future Scope</a:t>
            </a:r>
            <a:endParaRPr sz="6000"/>
          </a:p>
        </p:txBody>
      </p:sp>
      <p:sp>
        <p:nvSpPr>
          <p:cNvPr id="444" name="Google Shape;444;p62"/>
          <p:cNvSpPr/>
          <p:nvPr/>
        </p:nvSpPr>
        <p:spPr>
          <a:xfrm>
            <a:off x="5466664" y="2365847"/>
            <a:ext cx="195774" cy="20771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2"/>
          <p:cNvSpPr/>
          <p:nvPr/>
        </p:nvSpPr>
        <p:spPr>
          <a:xfrm rot="2647126">
            <a:off x="5810278" y="1560786"/>
            <a:ext cx="285467" cy="27645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2"/>
          <p:cNvSpPr/>
          <p:nvPr/>
        </p:nvSpPr>
        <p:spPr>
          <a:xfrm rot="-1759554">
            <a:off x="2810050" y="1530878"/>
            <a:ext cx="200363" cy="20362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2"/>
          <p:cNvSpPr/>
          <p:nvPr/>
        </p:nvSpPr>
        <p:spPr>
          <a:xfrm rot="3104382">
            <a:off x="3498374" y="2472774"/>
            <a:ext cx="156029" cy="14694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2"/>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49" name="Google Shape;449;p62"/>
          <p:cNvGrpSpPr/>
          <p:nvPr/>
        </p:nvGrpSpPr>
        <p:grpSpPr>
          <a:xfrm>
            <a:off x="3968245" y="1490962"/>
            <a:ext cx="1207509" cy="1370191"/>
            <a:chOff x="5983625" y="301625"/>
            <a:chExt cx="403000" cy="395050"/>
          </a:xfrm>
        </p:grpSpPr>
        <p:sp>
          <p:nvSpPr>
            <p:cNvPr id="450" name="Google Shape;450;p62"/>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2"/>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2"/>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2"/>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2"/>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2"/>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2"/>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2"/>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2"/>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2"/>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2"/>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2"/>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2"/>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2"/>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2"/>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2"/>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2"/>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2"/>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2"/>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2"/>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62"/>
          <p:cNvSpPr/>
          <p:nvPr/>
        </p:nvSpPr>
        <p:spPr>
          <a:xfrm rot="2647126">
            <a:off x="3567653" y="1762061"/>
            <a:ext cx="285467" cy="27645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3"/>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6" name="Google Shape;476;p63"/>
          <p:cNvSpPr txBox="1"/>
          <p:nvPr>
            <p:ph idx="1" type="body"/>
          </p:nvPr>
        </p:nvSpPr>
        <p:spPr>
          <a:xfrm>
            <a:off x="457200" y="1966103"/>
            <a:ext cx="8229600" cy="2866200"/>
          </a:xfrm>
          <a:prstGeom prst="rect">
            <a:avLst/>
          </a:prstGeom>
        </p:spPr>
        <p:txBody>
          <a:bodyPr anchorCtr="0" anchor="t" bIns="91425" lIns="91425" spcFirstLastPara="1" rIns="91425" wrap="square" tIns="91425">
            <a:noAutofit/>
          </a:bodyPr>
          <a:lstStyle/>
          <a:p>
            <a:pPr indent="0" lvl="0" marL="0" rtl="0" algn="ctr">
              <a:spcBef>
                <a:spcPts val="360"/>
              </a:spcBef>
              <a:spcAft>
                <a:spcPts val="0"/>
              </a:spcAft>
              <a:buNone/>
            </a:pPr>
            <a:r>
              <a:rPr lang="en" sz="2400">
                <a:latin typeface="Vidaloka"/>
                <a:ea typeface="Vidaloka"/>
                <a:cs typeface="Vidaloka"/>
                <a:sym typeface="Vidaloka"/>
              </a:rPr>
              <a:t>This project can be endlessly elaborated. The details of the  influencer can be brought into picture, such as his/her category, number of sponsored post, most importantly the following. This will provide us the bigger picture of “engagement”.</a:t>
            </a:r>
            <a:endParaRPr sz="2400">
              <a:latin typeface="Vidaloka"/>
              <a:ea typeface="Vidaloka"/>
              <a:cs typeface="Vidaloka"/>
              <a:sym typeface="Vidaloka"/>
            </a:endParaRPr>
          </a:p>
          <a:p>
            <a:pPr indent="0" lvl="0" marL="0" rtl="0" algn="ctr">
              <a:spcBef>
                <a:spcPts val="360"/>
              </a:spcBef>
              <a:spcAft>
                <a:spcPts val="0"/>
              </a:spcAft>
              <a:buNone/>
            </a:pPr>
            <a:r>
              <a:rPr lang="en" sz="2400">
                <a:latin typeface="Vidaloka"/>
                <a:ea typeface="Vidaloka"/>
                <a:cs typeface="Vidaloka"/>
                <a:sym typeface="Vidaloka"/>
              </a:rPr>
              <a:t>Live promotions can be monitored on daily basis. </a:t>
            </a:r>
            <a:endParaRPr sz="2400">
              <a:latin typeface="Vidaloka"/>
              <a:ea typeface="Vidaloka"/>
              <a:cs typeface="Vidaloka"/>
              <a:sym typeface="Vidaloka"/>
            </a:endParaRPr>
          </a:p>
          <a:p>
            <a:pPr indent="0" lvl="0" marL="0" rtl="0" algn="ctr">
              <a:spcBef>
                <a:spcPts val="360"/>
              </a:spcBef>
              <a:spcAft>
                <a:spcPts val="0"/>
              </a:spcAft>
              <a:buNone/>
            </a:pPr>
            <a:r>
              <a:rPr lang="en" sz="2400">
                <a:latin typeface="Vidaloka"/>
                <a:ea typeface="Vidaloka"/>
                <a:cs typeface="Vidaloka"/>
                <a:sym typeface="Vidaloka"/>
              </a:rPr>
              <a:t>The Hashtags can be classified based on location of the post.</a:t>
            </a:r>
            <a:endParaRPr sz="2400">
              <a:latin typeface="Vidaloka"/>
              <a:ea typeface="Vidaloka"/>
              <a:cs typeface="Vidaloka"/>
              <a:sym typeface="Vidalok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4"/>
          <p:cNvSpPr txBox="1"/>
          <p:nvPr>
            <p:ph idx="4294967295" type="ctrTitle"/>
          </p:nvPr>
        </p:nvSpPr>
        <p:spPr>
          <a:xfrm>
            <a:off x="578125" y="3136550"/>
            <a:ext cx="7845600" cy="128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References</a:t>
            </a:r>
            <a:endParaRPr sz="6000"/>
          </a:p>
        </p:txBody>
      </p:sp>
      <p:sp>
        <p:nvSpPr>
          <p:cNvPr id="482" name="Google Shape;482;p64"/>
          <p:cNvSpPr/>
          <p:nvPr/>
        </p:nvSpPr>
        <p:spPr>
          <a:xfrm>
            <a:off x="4772939" y="2514497"/>
            <a:ext cx="195774" cy="20771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4"/>
          <p:cNvSpPr/>
          <p:nvPr/>
        </p:nvSpPr>
        <p:spPr>
          <a:xfrm rot="2647126">
            <a:off x="3777078" y="1534836"/>
            <a:ext cx="285467" cy="27645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4"/>
          <p:cNvSpPr/>
          <p:nvPr/>
        </p:nvSpPr>
        <p:spPr>
          <a:xfrm rot="-1759554">
            <a:off x="4179300" y="1712391"/>
            <a:ext cx="200363" cy="20362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4"/>
          <p:cNvSpPr/>
          <p:nvPr/>
        </p:nvSpPr>
        <p:spPr>
          <a:xfrm rot="3104382">
            <a:off x="5363774" y="1879186"/>
            <a:ext cx="156029" cy="14694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4"/>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87" name="Google Shape;487;p64"/>
          <p:cNvGrpSpPr/>
          <p:nvPr/>
        </p:nvGrpSpPr>
        <p:grpSpPr>
          <a:xfrm rot="1113011">
            <a:off x="3988350" y="1808515"/>
            <a:ext cx="582285" cy="1145066"/>
            <a:chOff x="2594325" y="1627175"/>
            <a:chExt cx="440850" cy="440850"/>
          </a:xfrm>
        </p:grpSpPr>
        <p:sp>
          <p:nvSpPr>
            <p:cNvPr id="488" name="Google Shape;488;p64"/>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4"/>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4"/>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64"/>
          <p:cNvGrpSpPr/>
          <p:nvPr/>
        </p:nvGrpSpPr>
        <p:grpSpPr>
          <a:xfrm rot="-2869391">
            <a:off x="4579811" y="1186774"/>
            <a:ext cx="582267" cy="1145088"/>
            <a:chOff x="2594325" y="1627175"/>
            <a:chExt cx="440850" cy="440850"/>
          </a:xfrm>
        </p:grpSpPr>
        <p:sp>
          <p:nvSpPr>
            <p:cNvPr id="492" name="Google Shape;492;p64"/>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4"/>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4"/>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327750" y="1093267"/>
            <a:ext cx="4244400" cy="30618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The GoogleClassroom group</a:t>
            </a:r>
            <a:endParaRPr/>
          </a:p>
          <a:p>
            <a:pPr indent="-342900" lvl="0" marL="457200" rtl="0" algn="l">
              <a:spcBef>
                <a:spcPts val="0"/>
              </a:spcBef>
              <a:spcAft>
                <a:spcPts val="0"/>
              </a:spcAft>
              <a:buSzPts val="1800"/>
              <a:buAutoNum type="arabicPeriod"/>
            </a:pPr>
            <a:r>
              <a:rPr lang="en"/>
              <a:t>The ggplot2 cheatsheet</a:t>
            </a:r>
            <a:endParaRPr/>
          </a:p>
          <a:p>
            <a:pPr indent="-342900" lvl="0" marL="457200" rtl="0" algn="l">
              <a:spcBef>
                <a:spcPts val="0"/>
              </a:spcBef>
              <a:spcAft>
                <a:spcPts val="0"/>
              </a:spcAft>
              <a:buSzPts val="1800"/>
              <a:buAutoNum type="arabicPeriod"/>
            </a:pPr>
            <a:r>
              <a:rPr lang="en"/>
              <a:t>The dplyr cheatsheet</a:t>
            </a:r>
            <a:endParaRPr/>
          </a:p>
          <a:p>
            <a:pPr indent="-342900" lvl="0" marL="457200" rtl="0" algn="l">
              <a:spcBef>
                <a:spcPts val="0"/>
              </a:spcBef>
              <a:spcAft>
                <a:spcPts val="0"/>
              </a:spcAft>
              <a:buSzPts val="1800"/>
              <a:buAutoNum type="arabicPeriod"/>
            </a:pPr>
            <a:r>
              <a:rPr lang="en"/>
              <a:t>Udemy free courses</a:t>
            </a:r>
            <a:endParaRPr/>
          </a:p>
          <a:p>
            <a:pPr indent="-342900" lvl="0" marL="457200" rtl="0" algn="l">
              <a:spcBef>
                <a:spcPts val="0"/>
              </a:spcBef>
              <a:spcAft>
                <a:spcPts val="0"/>
              </a:spcAft>
              <a:buSzPts val="1800"/>
              <a:buAutoNum type="arabicPeriod"/>
            </a:pPr>
            <a:r>
              <a:rPr lang="en"/>
              <a:t>R Cookbook</a:t>
            </a:r>
            <a:endParaRPr/>
          </a:p>
        </p:txBody>
      </p:sp>
      <p:sp>
        <p:nvSpPr>
          <p:cNvPr id="500" name="Google Shape;500;p65"/>
          <p:cNvSpPr txBox="1"/>
          <p:nvPr>
            <p:ph idx="12" type="sldNum"/>
          </p:nvPr>
        </p:nvSpPr>
        <p:spPr>
          <a:xfrm>
            <a:off x="217860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01" name="Google Shape;501;p65"/>
          <p:cNvGrpSpPr/>
          <p:nvPr/>
        </p:nvGrpSpPr>
        <p:grpSpPr>
          <a:xfrm>
            <a:off x="6083211" y="847236"/>
            <a:ext cx="1269017" cy="1342366"/>
            <a:chOff x="584925" y="238125"/>
            <a:chExt cx="415200" cy="525100"/>
          </a:xfrm>
        </p:grpSpPr>
        <p:sp>
          <p:nvSpPr>
            <p:cNvPr id="502" name="Google Shape;502;p65"/>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5"/>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5"/>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5"/>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5"/>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5"/>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65"/>
          <p:cNvGrpSpPr/>
          <p:nvPr/>
        </p:nvGrpSpPr>
        <p:grpSpPr>
          <a:xfrm>
            <a:off x="7539319" y="2375311"/>
            <a:ext cx="997476" cy="1333802"/>
            <a:chOff x="584925" y="922575"/>
            <a:chExt cx="415200" cy="502525"/>
          </a:xfrm>
        </p:grpSpPr>
        <p:sp>
          <p:nvSpPr>
            <p:cNvPr id="509" name="Google Shape;509;p65"/>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5"/>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5"/>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65"/>
          <p:cNvGrpSpPr/>
          <p:nvPr/>
        </p:nvGrpSpPr>
        <p:grpSpPr>
          <a:xfrm>
            <a:off x="5369989" y="2633197"/>
            <a:ext cx="1371509" cy="892071"/>
            <a:chOff x="1926350" y="995225"/>
            <a:chExt cx="428650" cy="356600"/>
          </a:xfrm>
        </p:grpSpPr>
        <p:sp>
          <p:nvSpPr>
            <p:cNvPr id="513" name="Google Shape;513;p65"/>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5"/>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5"/>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5"/>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65"/>
          <p:cNvSpPr/>
          <p:nvPr/>
        </p:nvSpPr>
        <p:spPr>
          <a:xfrm>
            <a:off x="4572149" y="3935798"/>
            <a:ext cx="920575" cy="1211370"/>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5"/>
          <p:cNvSpPr/>
          <p:nvPr/>
        </p:nvSpPr>
        <p:spPr>
          <a:xfrm>
            <a:off x="7704011" y="663812"/>
            <a:ext cx="832794" cy="98067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65"/>
          <p:cNvGrpSpPr/>
          <p:nvPr/>
        </p:nvGrpSpPr>
        <p:grpSpPr>
          <a:xfrm rot="141711">
            <a:off x="6298714" y="3728777"/>
            <a:ext cx="986637" cy="1531900"/>
            <a:chOff x="1922075" y="1629000"/>
            <a:chExt cx="437200" cy="437200"/>
          </a:xfrm>
        </p:grpSpPr>
        <p:sp>
          <p:nvSpPr>
            <p:cNvPr id="520" name="Google Shape;520;p65"/>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5"/>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grpSp>
        <p:nvGrpSpPr>
          <p:cNvPr id="526" name="Google Shape;526;p66"/>
          <p:cNvGrpSpPr/>
          <p:nvPr/>
        </p:nvGrpSpPr>
        <p:grpSpPr>
          <a:xfrm>
            <a:off x="1108683" y="1218953"/>
            <a:ext cx="275195" cy="386684"/>
            <a:chOff x="584925" y="238125"/>
            <a:chExt cx="415200" cy="525100"/>
          </a:xfrm>
        </p:grpSpPr>
        <p:sp>
          <p:nvSpPr>
            <p:cNvPr id="527" name="Google Shape;527;p66"/>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6"/>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6"/>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6"/>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6"/>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6"/>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66"/>
          <p:cNvGrpSpPr/>
          <p:nvPr/>
        </p:nvGrpSpPr>
        <p:grpSpPr>
          <a:xfrm>
            <a:off x="1545733" y="1275140"/>
            <a:ext cx="294631" cy="272505"/>
            <a:chOff x="1244325" y="314425"/>
            <a:chExt cx="444525" cy="370050"/>
          </a:xfrm>
        </p:grpSpPr>
        <p:sp>
          <p:nvSpPr>
            <p:cNvPr id="534" name="Google Shape;534;p66"/>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6"/>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66"/>
          <p:cNvGrpSpPr/>
          <p:nvPr/>
        </p:nvGrpSpPr>
        <p:grpSpPr>
          <a:xfrm>
            <a:off x="1998989" y="1273796"/>
            <a:ext cx="281690" cy="275193"/>
            <a:chOff x="1928175" y="312600"/>
            <a:chExt cx="425000" cy="373700"/>
          </a:xfrm>
        </p:grpSpPr>
        <p:sp>
          <p:nvSpPr>
            <p:cNvPr id="537" name="Google Shape;537;p66"/>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6"/>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66"/>
          <p:cNvSpPr/>
          <p:nvPr/>
        </p:nvSpPr>
        <p:spPr>
          <a:xfrm>
            <a:off x="2471448" y="1263945"/>
            <a:ext cx="230688" cy="294965"/>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6"/>
          <p:cNvSpPr/>
          <p:nvPr/>
        </p:nvSpPr>
        <p:spPr>
          <a:xfrm>
            <a:off x="2934047" y="1264847"/>
            <a:ext cx="199138" cy="29316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66"/>
          <p:cNvGrpSpPr/>
          <p:nvPr/>
        </p:nvGrpSpPr>
        <p:grpSpPr>
          <a:xfrm>
            <a:off x="3318276" y="1259418"/>
            <a:ext cx="323778" cy="303968"/>
            <a:chOff x="3918650" y="293075"/>
            <a:chExt cx="488500" cy="412775"/>
          </a:xfrm>
        </p:grpSpPr>
        <p:sp>
          <p:nvSpPr>
            <p:cNvPr id="542" name="Google Shape;542;p66"/>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6"/>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6"/>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66"/>
          <p:cNvGrpSpPr/>
          <p:nvPr/>
        </p:nvGrpSpPr>
        <p:grpSpPr>
          <a:xfrm>
            <a:off x="3793785" y="1236479"/>
            <a:ext cx="266313" cy="349827"/>
            <a:chOff x="4636075" y="261925"/>
            <a:chExt cx="401800" cy="475050"/>
          </a:xfrm>
        </p:grpSpPr>
        <p:sp>
          <p:nvSpPr>
            <p:cNvPr id="546" name="Google Shape;546;p66"/>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6"/>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6"/>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6"/>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66"/>
          <p:cNvSpPr/>
          <p:nvPr/>
        </p:nvSpPr>
        <p:spPr>
          <a:xfrm>
            <a:off x="4221504" y="1263485"/>
            <a:ext cx="305153" cy="295886"/>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66"/>
          <p:cNvGrpSpPr/>
          <p:nvPr/>
        </p:nvGrpSpPr>
        <p:grpSpPr>
          <a:xfrm>
            <a:off x="4686941" y="1265714"/>
            <a:ext cx="267108" cy="290915"/>
            <a:chOff x="5983625" y="301625"/>
            <a:chExt cx="403000" cy="395050"/>
          </a:xfrm>
        </p:grpSpPr>
        <p:sp>
          <p:nvSpPr>
            <p:cNvPr id="552" name="Google Shape;552;p66"/>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6"/>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6"/>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6"/>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6"/>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6"/>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6"/>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6"/>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6"/>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6"/>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6"/>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6"/>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6"/>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6"/>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6"/>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6"/>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6"/>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6"/>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6"/>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6"/>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66"/>
          <p:cNvGrpSpPr/>
          <p:nvPr/>
        </p:nvGrpSpPr>
        <p:grpSpPr>
          <a:xfrm>
            <a:off x="5135739" y="1263450"/>
            <a:ext cx="263065" cy="291835"/>
            <a:chOff x="6660750" y="298550"/>
            <a:chExt cx="396900" cy="396300"/>
          </a:xfrm>
        </p:grpSpPr>
        <p:sp>
          <p:nvSpPr>
            <p:cNvPr id="573" name="Google Shape;573;p66"/>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6"/>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66"/>
          <p:cNvGrpSpPr/>
          <p:nvPr/>
        </p:nvGrpSpPr>
        <p:grpSpPr>
          <a:xfrm>
            <a:off x="1108683" y="1722982"/>
            <a:ext cx="275195" cy="370059"/>
            <a:chOff x="584925" y="922575"/>
            <a:chExt cx="415200" cy="502525"/>
          </a:xfrm>
        </p:grpSpPr>
        <p:sp>
          <p:nvSpPr>
            <p:cNvPr id="576" name="Google Shape;576;p66"/>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6"/>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6"/>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66"/>
          <p:cNvGrpSpPr/>
          <p:nvPr/>
        </p:nvGrpSpPr>
        <p:grpSpPr>
          <a:xfrm>
            <a:off x="1547357" y="1714440"/>
            <a:ext cx="291400" cy="385800"/>
            <a:chOff x="1246775" y="910975"/>
            <a:chExt cx="439650" cy="523900"/>
          </a:xfrm>
        </p:grpSpPr>
        <p:sp>
          <p:nvSpPr>
            <p:cNvPr id="580" name="Google Shape;580;p66"/>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6"/>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6"/>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66"/>
          <p:cNvGrpSpPr/>
          <p:nvPr/>
        </p:nvGrpSpPr>
        <p:grpSpPr>
          <a:xfrm>
            <a:off x="1997779" y="1776481"/>
            <a:ext cx="284109" cy="262600"/>
            <a:chOff x="1926350" y="995225"/>
            <a:chExt cx="428650" cy="356600"/>
          </a:xfrm>
        </p:grpSpPr>
        <p:sp>
          <p:nvSpPr>
            <p:cNvPr id="584" name="Google Shape;584;p66"/>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6"/>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6"/>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6"/>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66"/>
          <p:cNvSpPr/>
          <p:nvPr/>
        </p:nvSpPr>
        <p:spPr>
          <a:xfrm>
            <a:off x="2447966" y="1754558"/>
            <a:ext cx="277647" cy="306674"/>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6"/>
          <p:cNvSpPr/>
          <p:nvPr/>
        </p:nvSpPr>
        <p:spPr>
          <a:xfrm>
            <a:off x="2895203" y="1769859"/>
            <a:ext cx="276818" cy="276095"/>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6"/>
          <p:cNvSpPr/>
          <p:nvPr/>
        </p:nvSpPr>
        <p:spPr>
          <a:xfrm>
            <a:off x="3346070" y="1772105"/>
            <a:ext cx="268732" cy="271584"/>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6"/>
          <p:cNvSpPr/>
          <p:nvPr/>
        </p:nvSpPr>
        <p:spPr>
          <a:xfrm>
            <a:off x="3801792" y="1774793"/>
            <a:ext cx="250936" cy="26620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66"/>
          <p:cNvGrpSpPr/>
          <p:nvPr/>
        </p:nvGrpSpPr>
        <p:grpSpPr>
          <a:xfrm>
            <a:off x="4235309" y="1756709"/>
            <a:ext cx="276818" cy="307999"/>
            <a:chOff x="5302225" y="968375"/>
            <a:chExt cx="417650" cy="418250"/>
          </a:xfrm>
        </p:grpSpPr>
        <p:sp>
          <p:nvSpPr>
            <p:cNvPr id="593" name="Google Shape;593;p66"/>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6"/>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66"/>
          <p:cNvGrpSpPr/>
          <p:nvPr/>
        </p:nvGrpSpPr>
        <p:grpSpPr>
          <a:xfrm>
            <a:off x="4648896" y="1722080"/>
            <a:ext cx="343198" cy="371403"/>
            <a:chOff x="5926225" y="921350"/>
            <a:chExt cx="517800" cy="504350"/>
          </a:xfrm>
        </p:grpSpPr>
        <p:sp>
          <p:nvSpPr>
            <p:cNvPr id="596" name="Google Shape;596;p66"/>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6"/>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66"/>
          <p:cNvGrpSpPr/>
          <p:nvPr/>
        </p:nvGrpSpPr>
        <p:grpSpPr>
          <a:xfrm>
            <a:off x="5107007" y="1729278"/>
            <a:ext cx="320530" cy="357025"/>
            <a:chOff x="6617400" y="931125"/>
            <a:chExt cx="483600" cy="484825"/>
          </a:xfrm>
        </p:grpSpPr>
        <p:sp>
          <p:nvSpPr>
            <p:cNvPr id="599" name="Google Shape;599;p66"/>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6"/>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66"/>
          <p:cNvGrpSpPr/>
          <p:nvPr/>
        </p:nvGrpSpPr>
        <p:grpSpPr>
          <a:xfrm>
            <a:off x="1091682" y="2283659"/>
            <a:ext cx="309196" cy="241024"/>
            <a:chOff x="559275" y="1683950"/>
            <a:chExt cx="466500" cy="327300"/>
          </a:xfrm>
        </p:grpSpPr>
        <p:sp>
          <p:nvSpPr>
            <p:cNvPr id="602" name="Google Shape;602;p66"/>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6"/>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66"/>
          <p:cNvGrpSpPr/>
          <p:nvPr/>
        </p:nvGrpSpPr>
        <p:grpSpPr>
          <a:xfrm>
            <a:off x="1538459" y="2236013"/>
            <a:ext cx="309196" cy="336332"/>
            <a:chOff x="1233350" y="1619250"/>
            <a:chExt cx="466500" cy="456725"/>
          </a:xfrm>
        </p:grpSpPr>
        <p:sp>
          <p:nvSpPr>
            <p:cNvPr id="605" name="Google Shape;605;p66"/>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6"/>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6"/>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6"/>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66"/>
          <p:cNvGrpSpPr/>
          <p:nvPr/>
        </p:nvGrpSpPr>
        <p:grpSpPr>
          <a:xfrm>
            <a:off x="1994946" y="2243193"/>
            <a:ext cx="289776" cy="321954"/>
            <a:chOff x="1922075" y="1629000"/>
            <a:chExt cx="437200" cy="437200"/>
          </a:xfrm>
        </p:grpSpPr>
        <p:sp>
          <p:nvSpPr>
            <p:cNvPr id="610" name="Google Shape;610;p66"/>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6"/>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66"/>
          <p:cNvGrpSpPr/>
          <p:nvPr/>
        </p:nvGrpSpPr>
        <p:grpSpPr>
          <a:xfrm>
            <a:off x="2440513" y="2241849"/>
            <a:ext cx="292195" cy="324642"/>
            <a:chOff x="2594325" y="1627175"/>
            <a:chExt cx="440850" cy="440850"/>
          </a:xfrm>
        </p:grpSpPr>
        <p:sp>
          <p:nvSpPr>
            <p:cNvPr id="613" name="Google Shape;613;p66"/>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6"/>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6"/>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66"/>
          <p:cNvSpPr/>
          <p:nvPr/>
        </p:nvSpPr>
        <p:spPr>
          <a:xfrm>
            <a:off x="2900456" y="2256438"/>
            <a:ext cx="266313" cy="295867"/>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66"/>
          <p:cNvGrpSpPr/>
          <p:nvPr/>
        </p:nvGrpSpPr>
        <p:grpSpPr>
          <a:xfrm>
            <a:off x="3361590" y="2217567"/>
            <a:ext cx="237150" cy="373208"/>
            <a:chOff x="3984000" y="1594200"/>
            <a:chExt cx="357800" cy="506800"/>
          </a:xfrm>
        </p:grpSpPr>
        <p:sp>
          <p:nvSpPr>
            <p:cNvPr id="618" name="Google Shape;618;p66"/>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6"/>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66"/>
          <p:cNvGrpSpPr/>
          <p:nvPr/>
        </p:nvGrpSpPr>
        <p:grpSpPr>
          <a:xfrm>
            <a:off x="3770719" y="2297595"/>
            <a:ext cx="312444" cy="213151"/>
            <a:chOff x="4601275" y="1702875"/>
            <a:chExt cx="471400" cy="289450"/>
          </a:xfrm>
        </p:grpSpPr>
        <p:sp>
          <p:nvSpPr>
            <p:cNvPr id="621" name="Google Shape;621;p66"/>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6"/>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6"/>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6"/>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6"/>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66"/>
          <p:cNvGrpSpPr/>
          <p:nvPr/>
        </p:nvGrpSpPr>
        <p:grpSpPr>
          <a:xfrm>
            <a:off x="4232476" y="2245439"/>
            <a:ext cx="282485" cy="317462"/>
            <a:chOff x="5297950" y="1632050"/>
            <a:chExt cx="426200" cy="431100"/>
          </a:xfrm>
        </p:grpSpPr>
        <p:sp>
          <p:nvSpPr>
            <p:cNvPr id="627" name="Google Shape;627;p66"/>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6"/>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66"/>
          <p:cNvGrpSpPr/>
          <p:nvPr/>
        </p:nvGrpSpPr>
        <p:grpSpPr>
          <a:xfrm>
            <a:off x="4678441" y="2236013"/>
            <a:ext cx="284109" cy="336332"/>
            <a:chOff x="5970800" y="1619250"/>
            <a:chExt cx="428650" cy="456725"/>
          </a:xfrm>
        </p:grpSpPr>
        <p:sp>
          <p:nvSpPr>
            <p:cNvPr id="630" name="Google Shape;630;p66"/>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6"/>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6"/>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6"/>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66"/>
          <p:cNvGrpSpPr/>
          <p:nvPr/>
        </p:nvGrpSpPr>
        <p:grpSpPr>
          <a:xfrm>
            <a:off x="5112276" y="2231963"/>
            <a:ext cx="318492" cy="322838"/>
            <a:chOff x="6625350" y="1613750"/>
            <a:chExt cx="480525" cy="438400"/>
          </a:xfrm>
        </p:grpSpPr>
        <p:sp>
          <p:nvSpPr>
            <p:cNvPr id="636" name="Google Shape;636;p66"/>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6"/>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6"/>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6"/>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6"/>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66"/>
          <p:cNvGrpSpPr/>
          <p:nvPr/>
        </p:nvGrpSpPr>
        <p:grpSpPr>
          <a:xfrm>
            <a:off x="1126081" y="2757127"/>
            <a:ext cx="240398" cy="286883"/>
            <a:chOff x="611175" y="2326900"/>
            <a:chExt cx="362700" cy="389575"/>
          </a:xfrm>
        </p:grpSpPr>
        <p:sp>
          <p:nvSpPr>
            <p:cNvPr id="642" name="Google Shape;642;p66"/>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6"/>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6"/>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6"/>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66"/>
          <p:cNvSpPr/>
          <p:nvPr/>
        </p:nvSpPr>
        <p:spPr>
          <a:xfrm>
            <a:off x="1566467" y="2760087"/>
            <a:ext cx="253355" cy="281489"/>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6"/>
          <p:cNvSpPr/>
          <p:nvPr/>
        </p:nvSpPr>
        <p:spPr>
          <a:xfrm>
            <a:off x="2013290" y="2760087"/>
            <a:ext cx="253355" cy="281489"/>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6"/>
          <p:cNvSpPr/>
          <p:nvPr/>
        </p:nvSpPr>
        <p:spPr>
          <a:xfrm>
            <a:off x="2460113" y="2760087"/>
            <a:ext cx="253355" cy="281489"/>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66"/>
          <p:cNvGrpSpPr/>
          <p:nvPr/>
        </p:nvGrpSpPr>
        <p:grpSpPr>
          <a:xfrm>
            <a:off x="2965799" y="2711268"/>
            <a:ext cx="135178" cy="375012"/>
            <a:chOff x="3386850" y="2264625"/>
            <a:chExt cx="203950" cy="509250"/>
          </a:xfrm>
        </p:grpSpPr>
        <p:sp>
          <p:nvSpPr>
            <p:cNvPr id="650" name="Google Shape;650;p66"/>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6"/>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66"/>
          <p:cNvGrpSpPr/>
          <p:nvPr/>
        </p:nvGrpSpPr>
        <p:grpSpPr>
          <a:xfrm>
            <a:off x="3871498" y="2758931"/>
            <a:ext cx="110886" cy="279685"/>
            <a:chOff x="4753325" y="2329350"/>
            <a:chExt cx="167300" cy="379800"/>
          </a:xfrm>
        </p:grpSpPr>
        <p:sp>
          <p:nvSpPr>
            <p:cNvPr id="653" name="Google Shape;653;p66"/>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6"/>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66"/>
          <p:cNvGrpSpPr/>
          <p:nvPr/>
        </p:nvGrpSpPr>
        <p:grpSpPr>
          <a:xfrm>
            <a:off x="3422683" y="2713053"/>
            <a:ext cx="114963" cy="371422"/>
            <a:chOff x="4076175" y="2267050"/>
            <a:chExt cx="173450" cy="504375"/>
          </a:xfrm>
        </p:grpSpPr>
        <p:sp>
          <p:nvSpPr>
            <p:cNvPr id="656" name="Google Shape;656;p66"/>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6"/>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66"/>
          <p:cNvSpPr/>
          <p:nvPr/>
        </p:nvSpPr>
        <p:spPr>
          <a:xfrm>
            <a:off x="4247405" y="2752446"/>
            <a:ext cx="253355" cy="296769"/>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66"/>
          <p:cNvGrpSpPr/>
          <p:nvPr/>
        </p:nvGrpSpPr>
        <p:grpSpPr>
          <a:xfrm>
            <a:off x="4681274" y="2757569"/>
            <a:ext cx="278442" cy="285981"/>
            <a:chOff x="5975075" y="2327500"/>
            <a:chExt cx="420100" cy="388350"/>
          </a:xfrm>
        </p:grpSpPr>
        <p:sp>
          <p:nvSpPr>
            <p:cNvPr id="660" name="Google Shape;660;p6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66"/>
          <p:cNvGrpSpPr/>
          <p:nvPr/>
        </p:nvGrpSpPr>
        <p:grpSpPr>
          <a:xfrm>
            <a:off x="5181870" y="2749027"/>
            <a:ext cx="170804" cy="309362"/>
            <a:chOff x="6730350" y="2315900"/>
            <a:chExt cx="257700" cy="420100"/>
          </a:xfrm>
        </p:grpSpPr>
        <p:sp>
          <p:nvSpPr>
            <p:cNvPr id="663" name="Google Shape;663;p66"/>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6"/>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6"/>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6"/>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6"/>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66"/>
          <p:cNvGrpSpPr/>
          <p:nvPr/>
        </p:nvGrpSpPr>
        <p:grpSpPr>
          <a:xfrm>
            <a:off x="1202966" y="3221593"/>
            <a:ext cx="86628" cy="350729"/>
            <a:chOff x="727175" y="2957625"/>
            <a:chExt cx="130700" cy="476275"/>
          </a:xfrm>
        </p:grpSpPr>
        <p:sp>
          <p:nvSpPr>
            <p:cNvPr id="669" name="Google Shape;669;p66"/>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6"/>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66"/>
          <p:cNvSpPr/>
          <p:nvPr/>
        </p:nvSpPr>
        <p:spPr>
          <a:xfrm>
            <a:off x="2007224" y="3208000"/>
            <a:ext cx="265485" cy="378602"/>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6"/>
          <p:cNvSpPr/>
          <p:nvPr/>
        </p:nvSpPr>
        <p:spPr>
          <a:xfrm>
            <a:off x="1594804" y="3208000"/>
            <a:ext cx="196686" cy="378602"/>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 name="Google Shape;673;p66"/>
          <p:cNvGrpSpPr/>
          <p:nvPr/>
        </p:nvGrpSpPr>
        <p:grpSpPr>
          <a:xfrm>
            <a:off x="2433222" y="3232823"/>
            <a:ext cx="306777" cy="328250"/>
            <a:chOff x="2583325" y="2972875"/>
            <a:chExt cx="462850" cy="445750"/>
          </a:xfrm>
        </p:grpSpPr>
        <p:sp>
          <p:nvSpPr>
            <p:cNvPr id="674" name="Google Shape;674;p66"/>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6"/>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66"/>
          <p:cNvGrpSpPr/>
          <p:nvPr/>
        </p:nvGrpSpPr>
        <p:grpSpPr>
          <a:xfrm>
            <a:off x="2869477" y="3281849"/>
            <a:ext cx="327821" cy="230217"/>
            <a:chOff x="3241525" y="3039450"/>
            <a:chExt cx="494600" cy="312625"/>
          </a:xfrm>
        </p:grpSpPr>
        <p:sp>
          <p:nvSpPr>
            <p:cNvPr id="677" name="Google Shape;677;p66"/>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6"/>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66"/>
          <p:cNvSpPr/>
          <p:nvPr/>
        </p:nvSpPr>
        <p:spPr>
          <a:xfrm>
            <a:off x="3786413" y="3240830"/>
            <a:ext cx="281690" cy="312952"/>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66"/>
          <p:cNvGrpSpPr/>
          <p:nvPr/>
        </p:nvGrpSpPr>
        <p:grpSpPr>
          <a:xfrm>
            <a:off x="4204141" y="3257566"/>
            <a:ext cx="339155" cy="278783"/>
            <a:chOff x="5255200" y="3006475"/>
            <a:chExt cx="511700" cy="378575"/>
          </a:xfrm>
        </p:grpSpPr>
        <p:sp>
          <p:nvSpPr>
            <p:cNvPr id="681" name="Google Shape;681;p66"/>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6"/>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66"/>
          <p:cNvGrpSpPr/>
          <p:nvPr/>
        </p:nvGrpSpPr>
        <p:grpSpPr>
          <a:xfrm>
            <a:off x="3342965" y="3241384"/>
            <a:ext cx="274399" cy="311147"/>
            <a:chOff x="3955900" y="2984500"/>
            <a:chExt cx="414000" cy="422525"/>
          </a:xfrm>
        </p:grpSpPr>
        <p:sp>
          <p:nvSpPr>
            <p:cNvPr id="684" name="Google Shape;684;p66"/>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6"/>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6"/>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66"/>
          <p:cNvSpPr/>
          <p:nvPr/>
        </p:nvSpPr>
        <p:spPr>
          <a:xfrm>
            <a:off x="1094554" y="3759780"/>
            <a:ext cx="306760" cy="267994"/>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6"/>
          <p:cNvSpPr/>
          <p:nvPr/>
        </p:nvSpPr>
        <p:spPr>
          <a:xfrm>
            <a:off x="4714065" y="3226431"/>
            <a:ext cx="213687" cy="341745"/>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 name="Google Shape;689;p66"/>
          <p:cNvGrpSpPr/>
          <p:nvPr/>
        </p:nvGrpSpPr>
        <p:grpSpPr>
          <a:xfrm>
            <a:off x="5162450" y="3236873"/>
            <a:ext cx="209644" cy="330957"/>
            <a:chOff x="6701050" y="2978375"/>
            <a:chExt cx="316300" cy="449425"/>
          </a:xfrm>
        </p:grpSpPr>
        <p:sp>
          <p:nvSpPr>
            <p:cNvPr id="690" name="Google Shape;690;p66"/>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6"/>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66"/>
          <p:cNvGrpSpPr/>
          <p:nvPr/>
        </p:nvGrpSpPr>
        <p:grpSpPr>
          <a:xfrm>
            <a:off x="1543711" y="3781828"/>
            <a:ext cx="298691" cy="223037"/>
            <a:chOff x="1241275" y="3718400"/>
            <a:chExt cx="450650" cy="302875"/>
          </a:xfrm>
        </p:grpSpPr>
        <p:sp>
          <p:nvSpPr>
            <p:cNvPr id="693" name="Google Shape;693;p66"/>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6"/>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6"/>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6"/>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66"/>
          <p:cNvGrpSpPr/>
          <p:nvPr/>
        </p:nvGrpSpPr>
        <p:grpSpPr>
          <a:xfrm>
            <a:off x="1994548" y="3764743"/>
            <a:ext cx="290572" cy="257648"/>
            <a:chOff x="1921475" y="3695200"/>
            <a:chExt cx="438400" cy="349875"/>
          </a:xfrm>
        </p:grpSpPr>
        <p:sp>
          <p:nvSpPr>
            <p:cNvPr id="698" name="Google Shape;698;p66"/>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6"/>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6"/>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66"/>
          <p:cNvGrpSpPr/>
          <p:nvPr/>
        </p:nvGrpSpPr>
        <p:grpSpPr>
          <a:xfrm>
            <a:off x="2444158" y="3760693"/>
            <a:ext cx="284905" cy="265307"/>
            <a:chOff x="2599825" y="3689700"/>
            <a:chExt cx="429850" cy="360275"/>
          </a:xfrm>
        </p:grpSpPr>
        <p:sp>
          <p:nvSpPr>
            <p:cNvPr id="702" name="Google Shape;702;p66"/>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6"/>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66"/>
          <p:cNvGrpSpPr/>
          <p:nvPr/>
        </p:nvGrpSpPr>
        <p:grpSpPr>
          <a:xfrm>
            <a:off x="2904688" y="3733262"/>
            <a:ext cx="257398" cy="298573"/>
            <a:chOff x="3294650" y="3652450"/>
            <a:chExt cx="388350" cy="405450"/>
          </a:xfrm>
        </p:grpSpPr>
        <p:sp>
          <p:nvSpPr>
            <p:cNvPr id="705" name="Google Shape;705;p66"/>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6"/>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6"/>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66"/>
          <p:cNvGrpSpPr/>
          <p:nvPr/>
        </p:nvGrpSpPr>
        <p:grpSpPr>
          <a:xfrm>
            <a:off x="3330024" y="3771039"/>
            <a:ext cx="300282" cy="244614"/>
            <a:chOff x="3936375" y="3703750"/>
            <a:chExt cx="453050" cy="332175"/>
          </a:xfrm>
        </p:grpSpPr>
        <p:sp>
          <p:nvSpPr>
            <p:cNvPr id="709" name="Google Shape;709;p66"/>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6"/>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6"/>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6"/>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6"/>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66"/>
          <p:cNvGrpSpPr/>
          <p:nvPr/>
        </p:nvGrpSpPr>
        <p:grpSpPr>
          <a:xfrm>
            <a:off x="3776801" y="3771039"/>
            <a:ext cx="300282" cy="244614"/>
            <a:chOff x="4610450" y="3703750"/>
            <a:chExt cx="453050" cy="332175"/>
          </a:xfrm>
        </p:grpSpPr>
        <p:sp>
          <p:nvSpPr>
            <p:cNvPr id="715" name="Google Shape;715;p66"/>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6"/>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66"/>
          <p:cNvGrpSpPr/>
          <p:nvPr/>
        </p:nvGrpSpPr>
        <p:grpSpPr>
          <a:xfrm>
            <a:off x="4234099" y="3746315"/>
            <a:ext cx="279238" cy="294063"/>
            <a:chOff x="5300400" y="3670175"/>
            <a:chExt cx="421300" cy="399325"/>
          </a:xfrm>
        </p:grpSpPr>
        <p:sp>
          <p:nvSpPr>
            <p:cNvPr id="718" name="Google Shape;718;p66"/>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6"/>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6"/>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6"/>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6"/>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66"/>
          <p:cNvSpPr/>
          <p:nvPr/>
        </p:nvSpPr>
        <p:spPr>
          <a:xfrm>
            <a:off x="4665493" y="3721113"/>
            <a:ext cx="310820" cy="345316"/>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66"/>
          <p:cNvGrpSpPr/>
          <p:nvPr/>
        </p:nvGrpSpPr>
        <p:grpSpPr>
          <a:xfrm>
            <a:off x="5131696" y="3742706"/>
            <a:ext cx="271151" cy="301280"/>
            <a:chOff x="6654650" y="3665275"/>
            <a:chExt cx="409100" cy="409125"/>
          </a:xfrm>
        </p:grpSpPr>
        <p:sp>
          <p:nvSpPr>
            <p:cNvPr id="725" name="Google Shape;725;p66"/>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6"/>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66"/>
          <p:cNvGrpSpPr/>
          <p:nvPr/>
        </p:nvGrpSpPr>
        <p:grpSpPr>
          <a:xfrm>
            <a:off x="1099370" y="4226503"/>
            <a:ext cx="293819" cy="326465"/>
            <a:chOff x="570875" y="4322250"/>
            <a:chExt cx="443300" cy="443325"/>
          </a:xfrm>
        </p:grpSpPr>
        <p:sp>
          <p:nvSpPr>
            <p:cNvPr id="728" name="Google Shape;728;p66"/>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6"/>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6"/>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6"/>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66"/>
          <p:cNvSpPr/>
          <p:nvPr/>
        </p:nvSpPr>
        <p:spPr>
          <a:xfrm>
            <a:off x="1534085" y="4290422"/>
            <a:ext cx="318111" cy="199656"/>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66"/>
          <p:cNvGrpSpPr/>
          <p:nvPr/>
        </p:nvGrpSpPr>
        <p:grpSpPr>
          <a:xfrm>
            <a:off x="2032990" y="4202238"/>
            <a:ext cx="213687" cy="374993"/>
            <a:chOff x="1979475" y="4289300"/>
            <a:chExt cx="322400" cy="509225"/>
          </a:xfrm>
        </p:grpSpPr>
        <p:sp>
          <p:nvSpPr>
            <p:cNvPr id="734" name="Google Shape;734;p66"/>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6"/>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6"/>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66"/>
          <p:cNvGrpSpPr/>
          <p:nvPr/>
        </p:nvGrpSpPr>
        <p:grpSpPr>
          <a:xfrm>
            <a:off x="2460745" y="4207172"/>
            <a:ext cx="252129" cy="365126"/>
            <a:chOff x="2624850" y="4296000"/>
            <a:chExt cx="380400" cy="495825"/>
          </a:xfrm>
        </p:grpSpPr>
        <p:sp>
          <p:nvSpPr>
            <p:cNvPr id="738" name="Google Shape;738;p66"/>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6"/>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6"/>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66"/>
          <p:cNvSpPr/>
          <p:nvPr/>
        </p:nvSpPr>
        <p:spPr>
          <a:xfrm>
            <a:off x="3345672" y="4240504"/>
            <a:ext cx="269528" cy="299475"/>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6"/>
          <p:cNvSpPr/>
          <p:nvPr/>
        </p:nvSpPr>
        <p:spPr>
          <a:xfrm>
            <a:off x="2898849" y="4259396"/>
            <a:ext cx="269528" cy="261698"/>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6"/>
          <p:cNvSpPr/>
          <p:nvPr/>
        </p:nvSpPr>
        <p:spPr>
          <a:xfrm>
            <a:off x="3791269" y="4239160"/>
            <a:ext cx="271980" cy="302163"/>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66"/>
          <p:cNvGrpSpPr/>
          <p:nvPr/>
        </p:nvGrpSpPr>
        <p:grpSpPr>
          <a:xfrm>
            <a:off x="4217911" y="4243145"/>
            <a:ext cx="311615" cy="293179"/>
            <a:chOff x="5275975" y="4344850"/>
            <a:chExt cx="470150" cy="398125"/>
          </a:xfrm>
        </p:grpSpPr>
        <p:sp>
          <p:nvSpPr>
            <p:cNvPr id="745" name="Google Shape;745;p66"/>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6"/>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6"/>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66"/>
          <p:cNvSpPr/>
          <p:nvPr/>
        </p:nvSpPr>
        <p:spPr>
          <a:xfrm>
            <a:off x="4680871" y="4234668"/>
            <a:ext cx="280066" cy="311147"/>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66"/>
          <p:cNvGrpSpPr/>
          <p:nvPr/>
        </p:nvGrpSpPr>
        <p:grpSpPr>
          <a:xfrm>
            <a:off x="5123594" y="4219323"/>
            <a:ext cx="287357" cy="340824"/>
            <a:chOff x="6642425" y="4312500"/>
            <a:chExt cx="433550" cy="462825"/>
          </a:xfrm>
        </p:grpSpPr>
        <p:sp>
          <p:nvSpPr>
            <p:cNvPr id="750" name="Google Shape;750;p66"/>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6"/>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6"/>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66"/>
          <p:cNvSpPr/>
          <p:nvPr/>
        </p:nvSpPr>
        <p:spPr>
          <a:xfrm>
            <a:off x="1061775" y="4765751"/>
            <a:ext cx="369080" cy="241926"/>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66"/>
          <p:cNvGrpSpPr/>
          <p:nvPr/>
        </p:nvGrpSpPr>
        <p:grpSpPr>
          <a:xfrm>
            <a:off x="1545733" y="4725156"/>
            <a:ext cx="294631" cy="321954"/>
            <a:chOff x="1244325" y="4999400"/>
            <a:chExt cx="444525" cy="437200"/>
          </a:xfrm>
        </p:grpSpPr>
        <p:sp>
          <p:nvSpPr>
            <p:cNvPr id="755" name="Google Shape;755;p66"/>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6"/>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6"/>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6"/>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6"/>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66"/>
          <p:cNvGrpSpPr/>
          <p:nvPr/>
        </p:nvGrpSpPr>
        <p:grpSpPr>
          <a:xfrm>
            <a:off x="2018823" y="4714810"/>
            <a:ext cx="242021" cy="342629"/>
            <a:chOff x="1958100" y="4985350"/>
            <a:chExt cx="365150" cy="465275"/>
          </a:xfrm>
        </p:grpSpPr>
        <p:sp>
          <p:nvSpPr>
            <p:cNvPr id="761" name="Google Shape;761;p66"/>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6"/>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6"/>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66"/>
          <p:cNvGrpSpPr/>
          <p:nvPr/>
        </p:nvGrpSpPr>
        <p:grpSpPr>
          <a:xfrm>
            <a:off x="2447787" y="4727844"/>
            <a:ext cx="277647" cy="317002"/>
            <a:chOff x="2605300" y="5003050"/>
            <a:chExt cx="418900" cy="430475"/>
          </a:xfrm>
        </p:grpSpPr>
        <p:sp>
          <p:nvSpPr>
            <p:cNvPr id="765" name="Google Shape;765;p66"/>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6"/>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6"/>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66"/>
          <p:cNvGrpSpPr/>
          <p:nvPr/>
        </p:nvGrpSpPr>
        <p:grpSpPr>
          <a:xfrm>
            <a:off x="2867456" y="4734600"/>
            <a:ext cx="331864" cy="303065"/>
            <a:chOff x="3238475" y="5012225"/>
            <a:chExt cx="500700" cy="411550"/>
          </a:xfrm>
        </p:grpSpPr>
        <p:sp>
          <p:nvSpPr>
            <p:cNvPr id="769" name="Google Shape;769;p66"/>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6"/>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6"/>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6"/>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6"/>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66"/>
          <p:cNvGrpSpPr/>
          <p:nvPr/>
        </p:nvGrpSpPr>
        <p:grpSpPr>
          <a:xfrm>
            <a:off x="3744820" y="4702217"/>
            <a:ext cx="364242" cy="367813"/>
            <a:chOff x="4562200" y="4968250"/>
            <a:chExt cx="549550" cy="499475"/>
          </a:xfrm>
        </p:grpSpPr>
        <p:sp>
          <p:nvSpPr>
            <p:cNvPr id="775" name="Google Shape;775;p66"/>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6"/>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6"/>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6"/>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6"/>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66"/>
          <p:cNvGrpSpPr/>
          <p:nvPr/>
        </p:nvGrpSpPr>
        <p:grpSpPr>
          <a:xfrm>
            <a:off x="3353901" y="4722910"/>
            <a:ext cx="252527" cy="325986"/>
            <a:chOff x="3972400" y="4996350"/>
            <a:chExt cx="381000" cy="442675"/>
          </a:xfrm>
        </p:grpSpPr>
        <p:sp>
          <p:nvSpPr>
            <p:cNvPr id="781" name="Google Shape;781;p66"/>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6"/>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66"/>
          <p:cNvGrpSpPr/>
          <p:nvPr/>
        </p:nvGrpSpPr>
        <p:grpSpPr>
          <a:xfrm>
            <a:off x="4194845" y="4695479"/>
            <a:ext cx="357763" cy="381290"/>
            <a:chOff x="5241175" y="4959100"/>
            <a:chExt cx="539775" cy="517775"/>
          </a:xfrm>
        </p:grpSpPr>
        <p:sp>
          <p:nvSpPr>
            <p:cNvPr id="784" name="Google Shape;784;p6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66"/>
          <p:cNvSpPr/>
          <p:nvPr/>
        </p:nvSpPr>
        <p:spPr>
          <a:xfrm>
            <a:off x="4663471" y="4790038"/>
            <a:ext cx="314863" cy="193360"/>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66"/>
          <p:cNvGrpSpPr/>
          <p:nvPr/>
        </p:nvGrpSpPr>
        <p:grpSpPr>
          <a:xfrm>
            <a:off x="5151928" y="4752127"/>
            <a:ext cx="229478" cy="293179"/>
            <a:chOff x="6685175" y="5036025"/>
            <a:chExt cx="346225" cy="398125"/>
          </a:xfrm>
        </p:grpSpPr>
        <p:sp>
          <p:nvSpPr>
            <p:cNvPr id="792" name="Google Shape;792;p66"/>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6"/>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6"/>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6"/>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6"/>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66"/>
          <p:cNvSpPr/>
          <p:nvPr/>
        </p:nvSpPr>
        <p:spPr>
          <a:xfrm>
            <a:off x="6020138" y="3449173"/>
            <a:ext cx="400950" cy="25165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6"/>
          <p:cNvSpPr/>
          <p:nvPr/>
        </p:nvSpPr>
        <p:spPr>
          <a:xfrm>
            <a:off x="6905126" y="3426262"/>
            <a:ext cx="400950" cy="25165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6"/>
          <p:cNvSpPr/>
          <p:nvPr/>
        </p:nvSpPr>
        <p:spPr>
          <a:xfrm>
            <a:off x="6234250" y="4547769"/>
            <a:ext cx="843176" cy="529236"/>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6"/>
          <p:cNvSpPr txBox="1"/>
          <p:nvPr/>
        </p:nvSpPr>
        <p:spPr>
          <a:xfrm>
            <a:off x="5715175" y="1108750"/>
            <a:ext cx="2592000" cy="16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FFFFFF"/>
                </a:solidFill>
                <a:latin typeface="Montserrat"/>
                <a:ea typeface="Montserrat"/>
                <a:cs typeface="Montserrat"/>
                <a:sym typeface="Montserrat"/>
              </a:rPr>
              <a:t>SlidesCarnival icons are editable shapes</a:t>
            </a:r>
            <a:r>
              <a:rPr lang="en" sz="900">
                <a:solidFill>
                  <a:srgbClr val="FFFFFF"/>
                </a:solidFill>
                <a:latin typeface="Montserrat"/>
                <a:ea typeface="Montserrat"/>
                <a:cs typeface="Montserrat"/>
                <a:sym typeface="Montserrat"/>
              </a:rPr>
              <a:t>. </a:t>
            </a:r>
            <a:endParaRPr sz="9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9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900">
                <a:solidFill>
                  <a:srgbClr val="FFFFFF"/>
                </a:solidFill>
                <a:latin typeface="Montserrat"/>
                <a:ea typeface="Montserrat"/>
                <a:cs typeface="Montserrat"/>
                <a:sym typeface="Montserrat"/>
              </a:rPr>
              <a:t>This means that you can:</a:t>
            </a:r>
            <a:endParaRPr sz="900">
              <a:solidFill>
                <a:srgbClr val="FFFFFF"/>
              </a:solidFill>
              <a:latin typeface="Montserrat"/>
              <a:ea typeface="Montserrat"/>
              <a:cs typeface="Montserrat"/>
              <a:sym typeface="Montserrat"/>
            </a:endParaRPr>
          </a:p>
          <a:p>
            <a:pPr indent="-285750" lvl="0" marL="457200" rtl="0" algn="l">
              <a:spcBef>
                <a:spcPts val="0"/>
              </a:spcBef>
              <a:spcAft>
                <a:spcPts val="0"/>
              </a:spcAft>
              <a:buClr>
                <a:srgbClr val="FFFFFF"/>
              </a:buClr>
              <a:buSzPts val="900"/>
              <a:buFont typeface="Montserrat"/>
              <a:buChar char="●"/>
            </a:pPr>
            <a:r>
              <a:rPr lang="en" sz="900">
                <a:solidFill>
                  <a:srgbClr val="FFFFFF"/>
                </a:solidFill>
                <a:latin typeface="Montserrat"/>
                <a:ea typeface="Montserrat"/>
                <a:cs typeface="Montserrat"/>
                <a:sym typeface="Montserrat"/>
              </a:rPr>
              <a:t>Resize them without losing quality.</a:t>
            </a:r>
            <a:endParaRPr sz="900">
              <a:solidFill>
                <a:srgbClr val="FFFFFF"/>
              </a:solidFill>
              <a:latin typeface="Montserrat"/>
              <a:ea typeface="Montserrat"/>
              <a:cs typeface="Montserrat"/>
              <a:sym typeface="Montserrat"/>
            </a:endParaRPr>
          </a:p>
          <a:p>
            <a:pPr indent="-285750" lvl="0" marL="457200" rtl="0" algn="l">
              <a:spcBef>
                <a:spcPts val="0"/>
              </a:spcBef>
              <a:spcAft>
                <a:spcPts val="0"/>
              </a:spcAft>
              <a:buClr>
                <a:srgbClr val="FFFFFF"/>
              </a:buClr>
              <a:buSzPts val="900"/>
              <a:buFont typeface="Montserrat"/>
              <a:buChar char="●"/>
            </a:pPr>
            <a:r>
              <a:rPr lang="en" sz="900">
                <a:solidFill>
                  <a:srgbClr val="FFFFFF"/>
                </a:solidFill>
                <a:latin typeface="Montserrat"/>
                <a:ea typeface="Montserrat"/>
                <a:cs typeface="Montserrat"/>
                <a:sym typeface="Montserrat"/>
              </a:rPr>
              <a:t>Change fill color and opacity.</a:t>
            </a:r>
            <a:endParaRPr sz="900">
              <a:solidFill>
                <a:srgbClr val="FFFFFF"/>
              </a:solidFill>
              <a:latin typeface="Montserrat"/>
              <a:ea typeface="Montserrat"/>
              <a:cs typeface="Montserrat"/>
              <a:sym typeface="Montserrat"/>
            </a:endParaRPr>
          </a:p>
          <a:p>
            <a:pPr indent="-285750" lvl="0" marL="457200" rtl="0" algn="l">
              <a:spcBef>
                <a:spcPts val="0"/>
              </a:spcBef>
              <a:spcAft>
                <a:spcPts val="0"/>
              </a:spcAft>
              <a:buClr>
                <a:srgbClr val="FFFFFF"/>
              </a:buClr>
              <a:buSzPts val="900"/>
              <a:buFont typeface="Montserrat"/>
              <a:buChar char="●"/>
            </a:pPr>
            <a:r>
              <a:rPr lang="en" sz="900">
                <a:solidFill>
                  <a:srgbClr val="FFFFFF"/>
                </a:solidFill>
                <a:latin typeface="Montserrat"/>
                <a:ea typeface="Montserrat"/>
                <a:cs typeface="Montserrat"/>
                <a:sym typeface="Montserrat"/>
              </a:rPr>
              <a:t>Change line color, width and style.</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Isn’t that nice?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900">
                <a:solidFill>
                  <a:srgbClr val="FFFFFF"/>
                </a:solidFill>
                <a:latin typeface="Montserrat"/>
                <a:ea typeface="Montserrat"/>
                <a:cs typeface="Montserrat"/>
                <a:sym typeface="Montserrat"/>
              </a:rPr>
              <a:t>Examples:</a:t>
            </a:r>
            <a:endParaRPr sz="9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FFFFFF"/>
              </a:solidFill>
              <a:latin typeface="Montserrat"/>
              <a:ea typeface="Montserrat"/>
              <a:cs typeface="Montserrat"/>
              <a:sym typeface="Montserrat"/>
            </a:endParaRPr>
          </a:p>
        </p:txBody>
      </p:sp>
      <p:sp>
        <p:nvSpPr>
          <p:cNvPr id="801" name="Google Shape;801;p66"/>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descr="_0001_IMG_5864.jpg" id="114" name="Google Shape;114;p17"/>
          <p:cNvPicPr preferRelativeResize="0"/>
          <p:nvPr/>
        </p:nvPicPr>
        <p:blipFill rotWithShape="1">
          <a:blip r:embed="rId3">
            <a:alphaModFix amt="16000"/>
          </a:blip>
          <a:srcRect b="6991" l="0" r="0" t="22241"/>
          <a:stretch/>
        </p:blipFill>
        <p:spPr>
          <a:xfrm>
            <a:off x="335225" y="366194"/>
            <a:ext cx="8473825" cy="4997416"/>
          </a:xfrm>
          <a:prstGeom prst="rect">
            <a:avLst/>
          </a:prstGeom>
          <a:noFill/>
          <a:ln>
            <a:noFill/>
          </a:ln>
        </p:spPr>
      </p:pic>
      <p:sp>
        <p:nvSpPr>
          <p:cNvPr id="115" name="Google Shape;115;p17"/>
          <p:cNvSpPr txBox="1"/>
          <p:nvPr>
            <p:ph type="ctrTitle"/>
          </p:nvPr>
        </p:nvSpPr>
        <p:spPr>
          <a:xfrm>
            <a:off x="941500" y="1866800"/>
            <a:ext cx="7605300" cy="128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Influencer Marketing Research</a:t>
            </a:r>
            <a:endParaRPr/>
          </a:p>
        </p:txBody>
      </p:sp>
      <p:sp>
        <p:nvSpPr>
          <p:cNvPr id="116" name="Google Shape;116;p17"/>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idx="1" type="body"/>
          </p:nvPr>
        </p:nvSpPr>
        <p:spPr>
          <a:xfrm>
            <a:off x="2969200" y="1674214"/>
            <a:ext cx="4560000" cy="3531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This research aims to find a predictive model to approximate the conversion rate for a brand based on the fact </a:t>
            </a:r>
            <a:endParaRPr/>
          </a:p>
          <a:p>
            <a:pPr indent="0" lvl="0" marL="0" rtl="0" algn="l">
              <a:spcBef>
                <a:spcPts val="600"/>
              </a:spcBef>
              <a:spcAft>
                <a:spcPts val="0"/>
              </a:spcAft>
              <a:buNone/>
            </a:pPr>
            <a:r>
              <a:rPr lang="en"/>
              <a:t>“more the engagement,</a:t>
            </a:r>
            <a:endParaRPr/>
          </a:p>
          <a:p>
            <a:pPr indent="0" lvl="0" marL="0" rtl="0" algn="r">
              <a:spcBef>
                <a:spcPts val="600"/>
              </a:spcBef>
              <a:spcAft>
                <a:spcPts val="0"/>
              </a:spcAft>
              <a:buNone/>
            </a:pPr>
            <a:r>
              <a:rPr lang="en"/>
              <a:t>higher the conversion.” </a:t>
            </a:r>
            <a:endParaRPr/>
          </a:p>
          <a:p>
            <a:pPr indent="0" lvl="0" marL="0" rtl="0" algn="ctr">
              <a:spcBef>
                <a:spcPts val="600"/>
              </a:spcBef>
              <a:spcAft>
                <a:spcPts val="0"/>
              </a:spcAft>
              <a:buNone/>
            </a:pPr>
            <a:r>
              <a:rPr lang="en"/>
              <a:t> </a:t>
            </a:r>
            <a:endParaRPr/>
          </a:p>
        </p:txBody>
      </p:sp>
      <p:sp>
        <p:nvSpPr>
          <p:cNvPr id="122" name="Google Shape;122;p18"/>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ctrTitle"/>
          </p:nvPr>
        </p:nvSpPr>
        <p:spPr>
          <a:xfrm>
            <a:off x="1937450" y="566950"/>
            <a:ext cx="7614600" cy="128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Motivation behind the Project</a:t>
            </a:r>
            <a:endParaRPr/>
          </a:p>
        </p:txBody>
      </p:sp>
      <p:sp>
        <p:nvSpPr>
          <p:cNvPr id="128" name="Google Shape;128;p19"/>
          <p:cNvSpPr txBox="1"/>
          <p:nvPr>
            <p:ph idx="1" type="subTitle"/>
          </p:nvPr>
        </p:nvSpPr>
        <p:spPr>
          <a:xfrm>
            <a:off x="2989675" y="2007900"/>
            <a:ext cx="5995800" cy="26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Last year I started my own </a:t>
            </a:r>
            <a:r>
              <a:rPr b="1" lang="en" sz="2400"/>
              <a:t>Instagram</a:t>
            </a:r>
            <a:r>
              <a:rPr b="1" lang="en" sz="2400"/>
              <a:t> Page, I have </a:t>
            </a:r>
            <a:r>
              <a:rPr b="1" lang="en" sz="2400"/>
              <a:t>been following influencers since 3-4 years. I always wondered how brand deals work. My curiosity motivated me to take up the project.</a:t>
            </a:r>
            <a:endParaRPr b="1" sz="2400"/>
          </a:p>
        </p:txBody>
      </p:sp>
      <p:sp>
        <p:nvSpPr>
          <p:cNvPr id="129" name="Google Shape;129;p19"/>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0" name="Google Shape;130;p19"/>
          <p:cNvSpPr/>
          <p:nvPr/>
        </p:nvSpPr>
        <p:spPr>
          <a:xfrm rot="-1217646">
            <a:off x="385060" y="696351"/>
            <a:ext cx="2478884" cy="4538258"/>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9"/>
          <p:cNvPicPr preferRelativeResize="0"/>
          <p:nvPr/>
        </p:nvPicPr>
        <p:blipFill>
          <a:blip r:embed="rId3">
            <a:alphaModFix/>
          </a:blip>
          <a:stretch>
            <a:fillRect/>
          </a:stretch>
        </p:blipFill>
        <p:spPr>
          <a:xfrm rot="-1172983">
            <a:off x="610079" y="1065867"/>
            <a:ext cx="2044765" cy="39986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7" name="Google Shape;137;p20"/>
          <p:cNvSpPr txBox="1"/>
          <p:nvPr>
            <p:ph type="title"/>
          </p:nvPr>
        </p:nvSpPr>
        <p:spPr>
          <a:xfrm>
            <a:off x="327750" y="1093306"/>
            <a:ext cx="84885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lt1"/>
                </a:solidFill>
              </a:rPr>
              <a:t>Data Extraction</a:t>
            </a:r>
            <a:endParaRPr sz="3600"/>
          </a:p>
        </p:txBody>
      </p:sp>
      <p:sp>
        <p:nvSpPr>
          <p:cNvPr id="138" name="Google Shape;138;p20"/>
          <p:cNvSpPr txBox="1"/>
          <p:nvPr>
            <p:ph idx="4294967295" type="body"/>
          </p:nvPr>
        </p:nvSpPr>
        <p:spPr>
          <a:xfrm>
            <a:off x="611150" y="1833425"/>
            <a:ext cx="3518100" cy="2902800"/>
          </a:xfrm>
          <a:prstGeom prst="rect">
            <a:avLst/>
          </a:prstGeom>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200">
                <a:solidFill>
                  <a:srgbClr val="FFFFFF"/>
                </a:solidFill>
              </a:rPr>
              <a:t>PhantomBuster is an online tool for data extraction and automation.</a:t>
            </a:r>
            <a:endParaRPr b="1" sz="2200">
              <a:solidFill>
                <a:srgbClr val="FFFFFF"/>
              </a:solidFill>
            </a:endParaRPr>
          </a:p>
        </p:txBody>
      </p:sp>
      <p:sp>
        <p:nvSpPr>
          <p:cNvPr id="139" name="Google Shape;139;p20"/>
          <p:cNvSpPr txBox="1"/>
          <p:nvPr>
            <p:ph idx="12" type="sldNum"/>
          </p:nvPr>
        </p:nvSpPr>
        <p:spPr>
          <a:xfrm>
            <a:off x="4297659" y="566945"/>
            <a:ext cx="548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0" name="Google Shape;140;p20"/>
          <p:cNvPicPr preferRelativeResize="0"/>
          <p:nvPr/>
        </p:nvPicPr>
        <p:blipFill>
          <a:blip r:embed="rId3">
            <a:alphaModFix/>
          </a:blip>
          <a:stretch>
            <a:fillRect/>
          </a:stretch>
        </p:blipFill>
        <p:spPr>
          <a:xfrm>
            <a:off x="4297650" y="2201275"/>
            <a:ext cx="4208768" cy="21670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salin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